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7" r:id="rId2"/>
    <p:sldId id="256" r:id="rId3"/>
    <p:sldId id="262" r:id="rId4"/>
    <p:sldId id="258" r:id="rId5"/>
    <p:sldId id="263" r:id="rId6"/>
    <p:sldId id="265" r:id="rId7"/>
    <p:sldId id="260" r:id="rId8"/>
    <p:sldId id="276" r:id="rId9"/>
    <p:sldId id="277" r:id="rId10"/>
    <p:sldId id="261" r:id="rId11"/>
    <p:sldId id="259" r:id="rId12"/>
    <p:sldId id="274" r:id="rId13"/>
    <p:sldId id="266" r:id="rId14"/>
    <p:sldId id="278" r:id="rId15"/>
    <p:sldId id="279" r:id="rId16"/>
    <p:sldId id="267" r:id="rId17"/>
    <p:sldId id="269" r:id="rId18"/>
    <p:sldId id="280" r:id="rId19"/>
    <p:sldId id="275" r:id="rId20"/>
    <p:sldId id="272" r:id="rId2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739"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Holden" userId="f807c57f8572ceb2" providerId="LiveId" clId="{C517892F-A0F6-4A0D-BFA3-B6ADCDFA9E30}"/>
    <pc:docChg chg="modSld">
      <pc:chgData name="Tom Holden" userId="f807c57f8572ceb2" providerId="LiveId" clId="{C517892F-A0F6-4A0D-BFA3-B6ADCDFA9E30}" dt="2019-11-15T12:40:28.714" v="26" actId="20577"/>
      <pc:docMkLst>
        <pc:docMk/>
      </pc:docMkLst>
      <pc:sldChg chg="modSp">
        <pc:chgData name="Tom Holden" userId="f807c57f8572ceb2" providerId="LiveId" clId="{C517892F-A0F6-4A0D-BFA3-B6ADCDFA9E30}" dt="2019-11-15T12:40:28.714" v="26" actId="20577"/>
        <pc:sldMkLst>
          <pc:docMk/>
          <pc:sldMk cId="4200047432" sldId="258"/>
        </pc:sldMkLst>
        <pc:spChg chg="mod">
          <ac:chgData name="Tom Holden" userId="f807c57f8572ceb2" providerId="LiveId" clId="{C517892F-A0F6-4A0D-BFA3-B6ADCDFA9E30}" dt="2019-11-15T12:40:28.714" v="26" actId="20577"/>
          <ac:spMkLst>
            <pc:docMk/>
            <pc:sldMk cId="4200047432" sldId="258"/>
            <ac:spMk id="4" creationId="{24190816-D68E-451E-BE04-5992AABEA5A9}"/>
          </ac:spMkLst>
        </pc:spChg>
      </pc:sldChg>
    </pc:docChg>
  </pc:docChgLst>
  <pc:docChgLst>
    <pc:chgData name="Tom Holden" userId="f807c57f8572ceb2" providerId="LiveId" clId="{E8312978-EB90-4CF1-8D53-DC2E344DEA4D}"/>
    <pc:docChg chg="custSel modSld">
      <pc:chgData name="Tom Holden" userId="f807c57f8572ceb2" providerId="LiveId" clId="{E8312978-EB90-4CF1-8D53-DC2E344DEA4D}" dt="2019-11-07T12:42:12.399" v="207" actId="255"/>
      <pc:docMkLst>
        <pc:docMk/>
      </pc:docMkLst>
      <pc:sldChg chg="modSp">
        <pc:chgData name="Tom Holden" userId="f807c57f8572ceb2" providerId="LiveId" clId="{E8312978-EB90-4CF1-8D53-DC2E344DEA4D}" dt="2019-11-07T12:39:56.907" v="7" actId="20577"/>
        <pc:sldMkLst>
          <pc:docMk/>
          <pc:sldMk cId="4200047432" sldId="258"/>
        </pc:sldMkLst>
        <pc:spChg chg="mod">
          <ac:chgData name="Tom Holden" userId="f807c57f8572ceb2" providerId="LiveId" clId="{E8312978-EB90-4CF1-8D53-DC2E344DEA4D}" dt="2019-11-07T12:39:56.907" v="7" actId="20577"/>
          <ac:spMkLst>
            <pc:docMk/>
            <pc:sldMk cId="4200047432" sldId="258"/>
            <ac:spMk id="4" creationId="{24190816-D68E-451E-BE04-5992AABEA5A9}"/>
          </ac:spMkLst>
        </pc:spChg>
      </pc:sldChg>
      <pc:sldChg chg="modSp">
        <pc:chgData name="Tom Holden" userId="f807c57f8572ceb2" providerId="LiveId" clId="{E8312978-EB90-4CF1-8D53-DC2E344DEA4D}" dt="2019-11-07T12:42:12.399" v="207" actId="255"/>
        <pc:sldMkLst>
          <pc:docMk/>
          <pc:sldMk cId="2694216724" sldId="261"/>
        </pc:sldMkLst>
        <pc:spChg chg="mod">
          <ac:chgData name="Tom Holden" userId="f807c57f8572ceb2" providerId="LiveId" clId="{E8312978-EB90-4CF1-8D53-DC2E344DEA4D}" dt="2019-11-07T12:42:12.399" v="207" actId="255"/>
          <ac:spMkLst>
            <pc:docMk/>
            <pc:sldMk cId="2694216724" sldId="261"/>
            <ac:spMk id="3" creationId="{F179CF9C-D524-4A17-823B-C7A150BD9B4E}"/>
          </ac:spMkLst>
        </pc:spChg>
      </pc:sldChg>
      <pc:sldChg chg="modSp">
        <pc:chgData name="Tom Holden" userId="f807c57f8572ceb2" providerId="LiveId" clId="{E8312978-EB90-4CF1-8D53-DC2E344DEA4D}" dt="2019-11-07T12:40:36.755" v="50" actId="20577"/>
        <pc:sldMkLst>
          <pc:docMk/>
          <pc:sldMk cId="2661998050" sldId="276"/>
        </pc:sldMkLst>
        <pc:spChg chg="mod">
          <ac:chgData name="Tom Holden" userId="f807c57f8572ceb2" providerId="LiveId" clId="{E8312978-EB90-4CF1-8D53-DC2E344DEA4D}" dt="2019-11-07T12:40:36.755" v="50" actId="20577"/>
          <ac:spMkLst>
            <pc:docMk/>
            <pc:sldMk cId="2661998050" sldId="276"/>
            <ac:spMk id="3" creationId="{AADFDD46-ADDE-4A57-AD27-492B9D776D78}"/>
          </ac:spMkLst>
        </pc:spChg>
      </pc:sldChg>
    </pc:docChg>
  </pc:docChgLst>
  <pc:docChgLst>
    <pc:chgData name="Jane Bairstow" userId="35a73e7e33a4851a" providerId="LiveId" clId="{61895124-D97D-42AF-B58C-4E67BA68E87E}"/>
    <pc:docChg chg="modSld">
      <pc:chgData name="Jane Bairstow" userId="35a73e7e33a4851a" providerId="LiveId" clId="{61895124-D97D-42AF-B58C-4E67BA68E87E}" dt="2019-11-05T16:15:18.012" v="11" actId="20577"/>
      <pc:docMkLst>
        <pc:docMk/>
      </pc:docMkLst>
      <pc:sldChg chg="modSp">
        <pc:chgData name="Jane Bairstow" userId="35a73e7e33a4851a" providerId="LiveId" clId="{61895124-D97D-42AF-B58C-4E67BA68E87E}" dt="2019-11-05T16:15:18.012" v="11" actId="20577"/>
        <pc:sldMkLst>
          <pc:docMk/>
          <pc:sldMk cId="3005786242" sldId="257"/>
        </pc:sldMkLst>
        <pc:spChg chg="mod">
          <ac:chgData name="Jane Bairstow" userId="35a73e7e33a4851a" providerId="LiveId" clId="{61895124-D97D-42AF-B58C-4E67BA68E87E}" dt="2019-11-05T16:15:18.012" v="11" actId="20577"/>
          <ac:spMkLst>
            <pc:docMk/>
            <pc:sldMk cId="3005786242" sldId="257"/>
            <ac:spMk id="2" creationId="{B3CD9F53-C0AC-4014-8360-BCBEF3DB261A}"/>
          </ac:spMkLst>
        </pc:spChg>
      </pc:sldChg>
    </pc:docChg>
  </pc:docChgLst>
  <pc:docChgLst>
    <pc:chgData name="Tom Holden" userId="f807c57f8572ceb2" providerId="LiveId" clId="{86040ED7-B2A5-43DE-AACF-11C836D3E2E5}"/>
    <pc:docChg chg="custSel modSld modMainMaster">
      <pc:chgData name="Tom Holden" userId="f807c57f8572ceb2" providerId="LiveId" clId="{86040ED7-B2A5-43DE-AACF-11C836D3E2E5}" dt="2019-11-19T13:15:07.471" v="326" actId="1076"/>
      <pc:docMkLst>
        <pc:docMk/>
      </pc:docMkLst>
      <pc:sldChg chg="modSp">
        <pc:chgData name="Tom Holden" userId="f807c57f8572ceb2" providerId="LiveId" clId="{86040ED7-B2A5-43DE-AACF-11C836D3E2E5}" dt="2019-11-19T12:42:05.008" v="293" actId="14100"/>
        <pc:sldMkLst>
          <pc:docMk/>
          <pc:sldMk cId="3946968132" sldId="256"/>
        </pc:sldMkLst>
        <pc:spChg chg="mod">
          <ac:chgData name="Tom Holden" userId="f807c57f8572ceb2" providerId="LiveId" clId="{86040ED7-B2A5-43DE-AACF-11C836D3E2E5}" dt="2019-11-19T12:38:47.818" v="256"/>
          <ac:spMkLst>
            <pc:docMk/>
            <pc:sldMk cId="3946968132" sldId="256"/>
            <ac:spMk id="7" creationId="{113B72FC-D3DF-4DE0-B44C-57178EAF66FA}"/>
          </ac:spMkLst>
        </pc:spChg>
        <pc:spChg chg="mod">
          <ac:chgData name="Tom Holden" userId="f807c57f8572ceb2" providerId="LiveId" clId="{86040ED7-B2A5-43DE-AACF-11C836D3E2E5}" dt="2019-11-19T12:38:47.818" v="256"/>
          <ac:spMkLst>
            <pc:docMk/>
            <pc:sldMk cId="3946968132" sldId="256"/>
            <ac:spMk id="8" creationId="{96E1A127-5E8E-4133-BF5B-FFC1673B3104}"/>
          </ac:spMkLst>
        </pc:spChg>
        <pc:grpChg chg="mod">
          <ac:chgData name="Tom Holden" userId="f807c57f8572ceb2" providerId="LiveId" clId="{86040ED7-B2A5-43DE-AACF-11C836D3E2E5}" dt="2019-11-19T12:41:59.637" v="292" actId="14100"/>
          <ac:grpSpMkLst>
            <pc:docMk/>
            <pc:sldMk cId="3946968132" sldId="256"/>
            <ac:grpSpMk id="17" creationId="{E2296B80-57A1-471E-B29D-49A5AFD0D916}"/>
          </ac:grpSpMkLst>
        </pc:grpChg>
        <pc:picChg chg="mod">
          <ac:chgData name="Tom Holden" userId="f807c57f8572ceb2" providerId="LiveId" clId="{86040ED7-B2A5-43DE-AACF-11C836D3E2E5}" dt="2019-11-19T12:42:05.008" v="293" actId="14100"/>
          <ac:picMkLst>
            <pc:docMk/>
            <pc:sldMk cId="3946968132" sldId="256"/>
            <ac:picMk id="11" creationId="{C96CD311-FF7F-4801-B5E4-E2173061B592}"/>
          </ac:picMkLst>
        </pc:picChg>
      </pc:sldChg>
      <pc:sldChg chg="addSp delSp modSp">
        <pc:chgData name="Tom Holden" userId="f807c57f8572ceb2" providerId="LiveId" clId="{86040ED7-B2A5-43DE-AACF-11C836D3E2E5}" dt="2019-11-19T13:11:04.372" v="312"/>
        <pc:sldMkLst>
          <pc:docMk/>
          <pc:sldMk cId="3005786242" sldId="257"/>
        </pc:sldMkLst>
        <pc:spChg chg="mod">
          <ac:chgData name="Tom Holden" userId="f807c57f8572ceb2" providerId="LiveId" clId="{86040ED7-B2A5-43DE-AACF-11C836D3E2E5}" dt="2019-11-19T12:38:47.818" v="256"/>
          <ac:spMkLst>
            <pc:docMk/>
            <pc:sldMk cId="3005786242" sldId="257"/>
            <ac:spMk id="2" creationId="{B3CD9F53-C0AC-4014-8360-BCBEF3DB261A}"/>
          </ac:spMkLst>
        </pc:spChg>
        <pc:picChg chg="del mod">
          <ac:chgData name="Tom Holden" userId="f807c57f8572ceb2" providerId="LiveId" clId="{86040ED7-B2A5-43DE-AACF-11C836D3E2E5}" dt="2019-11-19T13:11:03.970" v="311" actId="478"/>
          <ac:picMkLst>
            <pc:docMk/>
            <pc:sldMk cId="3005786242" sldId="257"/>
            <ac:picMk id="3" creationId="{7CEEA539-6FCA-4B6D-A768-EC7FB6989840}"/>
          </ac:picMkLst>
        </pc:picChg>
        <pc:picChg chg="add">
          <ac:chgData name="Tom Holden" userId="f807c57f8572ceb2" providerId="LiveId" clId="{86040ED7-B2A5-43DE-AACF-11C836D3E2E5}" dt="2019-11-19T13:11:04.372" v="312"/>
          <ac:picMkLst>
            <pc:docMk/>
            <pc:sldMk cId="3005786242" sldId="257"/>
            <ac:picMk id="4" creationId="{AC3A0B93-7D5E-4C36-8827-544F78931335}"/>
          </ac:picMkLst>
        </pc:picChg>
      </pc:sldChg>
      <pc:sldChg chg="addSp modSp">
        <pc:chgData name="Tom Holden" userId="f807c57f8572ceb2" providerId="LiveId" clId="{86040ED7-B2A5-43DE-AACF-11C836D3E2E5}" dt="2019-11-19T13:15:07.471" v="326" actId="1076"/>
        <pc:sldMkLst>
          <pc:docMk/>
          <pc:sldMk cId="4200047432" sldId="258"/>
        </pc:sldMkLst>
        <pc:spChg chg="mod">
          <ac:chgData name="Tom Holden" userId="f807c57f8572ceb2" providerId="LiveId" clId="{86040ED7-B2A5-43DE-AACF-11C836D3E2E5}" dt="2019-11-19T12:38:47.818" v="256"/>
          <ac:spMkLst>
            <pc:docMk/>
            <pc:sldMk cId="4200047432" sldId="258"/>
            <ac:spMk id="2" creationId="{E5D96DAB-DC44-4740-8DED-DCD60315F17B}"/>
          </ac:spMkLst>
        </pc:spChg>
        <pc:spChg chg="mod">
          <ac:chgData name="Tom Holden" userId="f807c57f8572ceb2" providerId="LiveId" clId="{86040ED7-B2A5-43DE-AACF-11C836D3E2E5}" dt="2019-11-19T13:15:07.471" v="326" actId="1076"/>
          <ac:spMkLst>
            <pc:docMk/>
            <pc:sldMk cId="4200047432" sldId="258"/>
            <ac:spMk id="4" creationId="{24190816-D68E-451E-BE04-5992AABEA5A9}"/>
          </ac:spMkLst>
        </pc:spChg>
        <pc:grpChg chg="add">
          <ac:chgData name="Tom Holden" userId="f807c57f8572ceb2" providerId="LiveId" clId="{86040ED7-B2A5-43DE-AACF-11C836D3E2E5}" dt="2019-11-19T13:09:34.309" v="294"/>
          <ac:grpSpMkLst>
            <pc:docMk/>
            <pc:sldMk cId="4200047432" sldId="258"/>
            <ac:grpSpMk id="6" creationId="{4DC789D3-D782-46AC-9424-38A86072F84A}"/>
          </ac:grpSpMkLst>
        </pc:grpChg>
        <pc:picChg chg="add">
          <ac:chgData name="Tom Holden" userId="f807c57f8572ceb2" providerId="LiveId" clId="{86040ED7-B2A5-43DE-AACF-11C836D3E2E5}" dt="2019-11-19T13:09:34.309" v="294"/>
          <ac:picMkLst>
            <pc:docMk/>
            <pc:sldMk cId="4200047432" sldId="258"/>
            <ac:picMk id="5" creationId="{641D1EFA-8F81-44FE-B450-740AD2919AEB}"/>
          </ac:picMkLst>
        </pc:picChg>
      </pc:sldChg>
      <pc:sldChg chg="addSp modSp">
        <pc:chgData name="Tom Holden" userId="f807c57f8572ceb2" providerId="LiveId" clId="{86040ED7-B2A5-43DE-AACF-11C836D3E2E5}" dt="2019-11-19T13:10:04.440" v="301"/>
        <pc:sldMkLst>
          <pc:docMk/>
          <pc:sldMk cId="27790616" sldId="259"/>
        </pc:sldMkLst>
        <pc:spChg chg="mod">
          <ac:chgData name="Tom Holden" userId="f807c57f8572ceb2" providerId="LiveId" clId="{86040ED7-B2A5-43DE-AACF-11C836D3E2E5}" dt="2019-11-19T12:38:47.818" v="256"/>
          <ac:spMkLst>
            <pc:docMk/>
            <pc:sldMk cId="27790616" sldId="259"/>
            <ac:spMk id="2" creationId="{F2C7042D-CB12-46C6-8D11-32F91E2A8EDF}"/>
          </ac:spMkLst>
        </pc:spChg>
        <pc:spChg chg="mod">
          <ac:chgData name="Tom Holden" userId="f807c57f8572ceb2" providerId="LiveId" clId="{86040ED7-B2A5-43DE-AACF-11C836D3E2E5}" dt="2019-11-19T12:38:47.818" v="256"/>
          <ac:spMkLst>
            <pc:docMk/>
            <pc:sldMk cId="27790616" sldId="259"/>
            <ac:spMk id="3" creationId="{A53F6399-D3A6-401D-9E49-1C9D64E09FE0}"/>
          </ac:spMkLst>
        </pc:spChg>
        <pc:grpChg chg="add">
          <ac:chgData name="Tom Holden" userId="f807c57f8572ceb2" providerId="LiveId" clId="{86040ED7-B2A5-43DE-AACF-11C836D3E2E5}" dt="2019-11-19T13:10:04.440" v="301"/>
          <ac:grpSpMkLst>
            <pc:docMk/>
            <pc:sldMk cId="27790616" sldId="259"/>
            <ac:grpSpMk id="5" creationId="{B0B6F233-5D39-4F22-BE19-A40B7A36C684}"/>
          </ac:grpSpMkLst>
        </pc:grpChg>
        <pc:picChg chg="add">
          <ac:chgData name="Tom Holden" userId="f807c57f8572ceb2" providerId="LiveId" clId="{86040ED7-B2A5-43DE-AACF-11C836D3E2E5}" dt="2019-11-19T13:10:04.440" v="301"/>
          <ac:picMkLst>
            <pc:docMk/>
            <pc:sldMk cId="27790616" sldId="259"/>
            <ac:picMk id="4" creationId="{44CA8419-7702-4E79-980A-DE5BDDE23AD4}"/>
          </ac:picMkLst>
        </pc:picChg>
      </pc:sldChg>
      <pc:sldChg chg="addSp modSp">
        <pc:chgData name="Tom Holden" userId="f807c57f8572ceb2" providerId="LiveId" clId="{86040ED7-B2A5-43DE-AACF-11C836D3E2E5}" dt="2019-11-19T13:14:52.768" v="323" actId="1076"/>
        <pc:sldMkLst>
          <pc:docMk/>
          <pc:sldMk cId="380037306" sldId="260"/>
        </pc:sldMkLst>
        <pc:spChg chg="mod">
          <ac:chgData name="Tom Holden" userId="f807c57f8572ceb2" providerId="LiveId" clId="{86040ED7-B2A5-43DE-AACF-11C836D3E2E5}" dt="2019-11-19T12:38:47.818" v="256"/>
          <ac:spMkLst>
            <pc:docMk/>
            <pc:sldMk cId="380037306" sldId="260"/>
            <ac:spMk id="2" creationId="{BF848FD7-5D1C-4672-B316-DF433D4C2E1C}"/>
          </ac:spMkLst>
        </pc:spChg>
        <pc:spChg chg="mod">
          <ac:chgData name="Tom Holden" userId="f807c57f8572ceb2" providerId="LiveId" clId="{86040ED7-B2A5-43DE-AACF-11C836D3E2E5}" dt="2019-11-19T13:14:52.768" v="323" actId="1076"/>
          <ac:spMkLst>
            <pc:docMk/>
            <pc:sldMk cId="380037306" sldId="260"/>
            <ac:spMk id="3" creationId="{AADFDD46-ADDE-4A57-AD27-492B9D776D78}"/>
          </ac:spMkLst>
        </pc:spChg>
        <pc:grpChg chg="add">
          <ac:chgData name="Tom Holden" userId="f807c57f8572ceb2" providerId="LiveId" clId="{86040ED7-B2A5-43DE-AACF-11C836D3E2E5}" dt="2019-11-19T13:09:42.422" v="297"/>
          <ac:grpSpMkLst>
            <pc:docMk/>
            <pc:sldMk cId="380037306" sldId="260"/>
            <ac:grpSpMk id="5" creationId="{F6BD2839-5A28-4E26-8133-15919F56DD83}"/>
          </ac:grpSpMkLst>
        </pc:grpChg>
        <pc:picChg chg="add">
          <ac:chgData name="Tom Holden" userId="f807c57f8572ceb2" providerId="LiveId" clId="{86040ED7-B2A5-43DE-AACF-11C836D3E2E5}" dt="2019-11-19T13:09:42.422" v="297"/>
          <ac:picMkLst>
            <pc:docMk/>
            <pc:sldMk cId="380037306" sldId="260"/>
            <ac:picMk id="4" creationId="{20AF0785-131E-4A0B-8F24-59D489E68B29}"/>
          </ac:picMkLst>
        </pc:picChg>
      </pc:sldChg>
      <pc:sldChg chg="addSp modSp">
        <pc:chgData name="Tom Holden" userId="f807c57f8572ceb2" providerId="LiveId" clId="{86040ED7-B2A5-43DE-AACF-11C836D3E2E5}" dt="2019-11-19T13:10:02.504" v="300"/>
        <pc:sldMkLst>
          <pc:docMk/>
          <pc:sldMk cId="2694216724" sldId="261"/>
        </pc:sldMkLst>
        <pc:spChg chg="mod">
          <ac:chgData name="Tom Holden" userId="f807c57f8572ceb2" providerId="LiveId" clId="{86040ED7-B2A5-43DE-AACF-11C836D3E2E5}" dt="2019-11-19T12:38:47.818" v="256"/>
          <ac:spMkLst>
            <pc:docMk/>
            <pc:sldMk cId="2694216724" sldId="261"/>
            <ac:spMk id="2" creationId="{6BE67C73-3694-41CE-A5E3-942F8171AB87}"/>
          </ac:spMkLst>
        </pc:spChg>
        <pc:spChg chg="mod">
          <ac:chgData name="Tom Holden" userId="f807c57f8572ceb2" providerId="LiveId" clId="{86040ED7-B2A5-43DE-AACF-11C836D3E2E5}" dt="2019-11-19T12:38:47.818" v="256"/>
          <ac:spMkLst>
            <pc:docMk/>
            <pc:sldMk cId="2694216724" sldId="261"/>
            <ac:spMk id="3" creationId="{F179CF9C-D524-4A17-823B-C7A150BD9B4E}"/>
          </ac:spMkLst>
        </pc:spChg>
        <pc:grpChg chg="add">
          <ac:chgData name="Tom Holden" userId="f807c57f8572ceb2" providerId="LiveId" clId="{86040ED7-B2A5-43DE-AACF-11C836D3E2E5}" dt="2019-11-19T13:10:02.504" v="300"/>
          <ac:grpSpMkLst>
            <pc:docMk/>
            <pc:sldMk cId="2694216724" sldId="261"/>
            <ac:grpSpMk id="5" creationId="{E48E5D89-0FA7-4594-8396-527D39776C7F}"/>
          </ac:grpSpMkLst>
        </pc:grpChg>
        <pc:picChg chg="add">
          <ac:chgData name="Tom Holden" userId="f807c57f8572ceb2" providerId="LiveId" clId="{86040ED7-B2A5-43DE-AACF-11C836D3E2E5}" dt="2019-11-19T13:10:02.504" v="300"/>
          <ac:picMkLst>
            <pc:docMk/>
            <pc:sldMk cId="2694216724" sldId="261"/>
            <ac:picMk id="4" creationId="{ED4899F9-2170-4769-B8B7-94C3705A2B83}"/>
          </ac:picMkLst>
        </pc:picChg>
      </pc:sldChg>
      <pc:sldChg chg="modSp">
        <pc:chgData name="Tom Holden" userId="f807c57f8572ceb2" providerId="LiveId" clId="{86040ED7-B2A5-43DE-AACF-11C836D3E2E5}" dt="2019-11-19T12:38:47.818" v="256"/>
        <pc:sldMkLst>
          <pc:docMk/>
          <pc:sldMk cId="2158123402" sldId="262"/>
        </pc:sldMkLst>
        <pc:spChg chg="mod">
          <ac:chgData name="Tom Holden" userId="f807c57f8572ceb2" providerId="LiveId" clId="{86040ED7-B2A5-43DE-AACF-11C836D3E2E5}" dt="2019-11-19T12:38:47.818" v="256"/>
          <ac:spMkLst>
            <pc:docMk/>
            <pc:sldMk cId="2158123402" sldId="262"/>
            <ac:spMk id="2" creationId="{B3CD9F53-C0AC-4014-8360-BCBEF3DB261A}"/>
          </ac:spMkLst>
        </pc:spChg>
      </pc:sldChg>
      <pc:sldChg chg="addSp modSp">
        <pc:chgData name="Tom Holden" userId="f807c57f8572ceb2" providerId="LiveId" clId="{86040ED7-B2A5-43DE-AACF-11C836D3E2E5}" dt="2019-11-19T13:15:03.494" v="325" actId="1076"/>
        <pc:sldMkLst>
          <pc:docMk/>
          <pc:sldMk cId="3543841234" sldId="263"/>
        </pc:sldMkLst>
        <pc:spChg chg="mod">
          <ac:chgData name="Tom Holden" userId="f807c57f8572ceb2" providerId="LiveId" clId="{86040ED7-B2A5-43DE-AACF-11C836D3E2E5}" dt="2019-11-19T12:38:47.818" v="256"/>
          <ac:spMkLst>
            <pc:docMk/>
            <pc:sldMk cId="3543841234" sldId="263"/>
            <ac:spMk id="2" creationId="{E5D96DAB-DC44-4740-8DED-DCD60315F17B}"/>
          </ac:spMkLst>
        </pc:spChg>
        <pc:spChg chg="mod">
          <ac:chgData name="Tom Holden" userId="f807c57f8572ceb2" providerId="LiveId" clId="{86040ED7-B2A5-43DE-AACF-11C836D3E2E5}" dt="2019-11-19T13:15:03.494" v="325" actId="1076"/>
          <ac:spMkLst>
            <pc:docMk/>
            <pc:sldMk cId="3543841234" sldId="263"/>
            <ac:spMk id="3" creationId="{B7258000-382B-47EB-B2A0-DAB7553F475F}"/>
          </ac:spMkLst>
        </pc:spChg>
        <pc:grpChg chg="add">
          <ac:chgData name="Tom Holden" userId="f807c57f8572ceb2" providerId="LiveId" clId="{86040ED7-B2A5-43DE-AACF-11C836D3E2E5}" dt="2019-11-19T13:09:36.951" v="295"/>
          <ac:grpSpMkLst>
            <pc:docMk/>
            <pc:sldMk cId="3543841234" sldId="263"/>
            <ac:grpSpMk id="5" creationId="{FC01E47A-9820-4C74-A132-89DDDF491923}"/>
          </ac:grpSpMkLst>
        </pc:grpChg>
        <pc:picChg chg="add">
          <ac:chgData name="Tom Holden" userId="f807c57f8572ceb2" providerId="LiveId" clId="{86040ED7-B2A5-43DE-AACF-11C836D3E2E5}" dt="2019-11-19T13:09:36.951" v="295"/>
          <ac:picMkLst>
            <pc:docMk/>
            <pc:sldMk cId="3543841234" sldId="263"/>
            <ac:picMk id="4" creationId="{B8BB49C5-1CAC-4E68-98C3-ACECCCF762D6}"/>
          </ac:picMkLst>
        </pc:picChg>
      </pc:sldChg>
      <pc:sldChg chg="addSp modSp">
        <pc:chgData name="Tom Holden" userId="f807c57f8572ceb2" providerId="LiveId" clId="{86040ED7-B2A5-43DE-AACF-11C836D3E2E5}" dt="2019-11-19T13:14:56.847" v="324" actId="1076"/>
        <pc:sldMkLst>
          <pc:docMk/>
          <pc:sldMk cId="248519539" sldId="265"/>
        </pc:sldMkLst>
        <pc:spChg chg="mod">
          <ac:chgData name="Tom Holden" userId="f807c57f8572ceb2" providerId="LiveId" clId="{86040ED7-B2A5-43DE-AACF-11C836D3E2E5}" dt="2019-11-19T12:38:47.818" v="256"/>
          <ac:spMkLst>
            <pc:docMk/>
            <pc:sldMk cId="248519539" sldId="265"/>
            <ac:spMk id="2" creationId="{BF848FD7-5D1C-4672-B316-DF433D4C2E1C}"/>
          </ac:spMkLst>
        </pc:spChg>
        <pc:spChg chg="mod">
          <ac:chgData name="Tom Holden" userId="f807c57f8572ceb2" providerId="LiveId" clId="{86040ED7-B2A5-43DE-AACF-11C836D3E2E5}" dt="2019-11-19T13:14:56.847" v="324" actId="1076"/>
          <ac:spMkLst>
            <pc:docMk/>
            <pc:sldMk cId="248519539" sldId="265"/>
            <ac:spMk id="3" creationId="{DBAE84C1-8C98-43C2-ABFC-38B82643A3EC}"/>
          </ac:spMkLst>
        </pc:spChg>
        <pc:grpChg chg="add">
          <ac:chgData name="Tom Holden" userId="f807c57f8572ceb2" providerId="LiveId" clId="{86040ED7-B2A5-43DE-AACF-11C836D3E2E5}" dt="2019-11-19T13:09:39.197" v="296"/>
          <ac:grpSpMkLst>
            <pc:docMk/>
            <pc:sldMk cId="248519539" sldId="265"/>
            <ac:grpSpMk id="5" creationId="{022521F8-2923-41EF-8A98-FA749BD0BF48}"/>
          </ac:grpSpMkLst>
        </pc:grpChg>
        <pc:picChg chg="add">
          <ac:chgData name="Tom Holden" userId="f807c57f8572ceb2" providerId="LiveId" clId="{86040ED7-B2A5-43DE-AACF-11C836D3E2E5}" dt="2019-11-19T13:09:39.197" v="296"/>
          <ac:picMkLst>
            <pc:docMk/>
            <pc:sldMk cId="248519539" sldId="265"/>
            <ac:picMk id="4" creationId="{F57C3C9F-DB0A-4804-8C9D-90E188A4EACE}"/>
          </ac:picMkLst>
        </pc:picChg>
      </pc:sldChg>
      <pc:sldChg chg="addSp modSp">
        <pc:chgData name="Tom Holden" userId="f807c57f8572ceb2" providerId="LiveId" clId="{86040ED7-B2A5-43DE-AACF-11C836D3E2E5}" dt="2019-11-19T13:10:10.821" v="303"/>
        <pc:sldMkLst>
          <pc:docMk/>
          <pc:sldMk cId="3803098025" sldId="266"/>
        </pc:sldMkLst>
        <pc:spChg chg="mod">
          <ac:chgData name="Tom Holden" userId="f807c57f8572ceb2" providerId="LiveId" clId="{86040ED7-B2A5-43DE-AACF-11C836D3E2E5}" dt="2019-11-19T12:38:47.818" v="256"/>
          <ac:spMkLst>
            <pc:docMk/>
            <pc:sldMk cId="3803098025" sldId="266"/>
            <ac:spMk id="2" creationId="{6BE67C73-3694-41CE-A5E3-942F8171AB87}"/>
          </ac:spMkLst>
        </pc:spChg>
        <pc:spChg chg="mod">
          <ac:chgData name="Tom Holden" userId="f807c57f8572ceb2" providerId="LiveId" clId="{86040ED7-B2A5-43DE-AACF-11C836D3E2E5}" dt="2019-11-19T12:38:47.818" v="256"/>
          <ac:spMkLst>
            <pc:docMk/>
            <pc:sldMk cId="3803098025" sldId="266"/>
            <ac:spMk id="3" creationId="{8D3FB2B7-C5C6-410A-B189-DCE13827DC15}"/>
          </ac:spMkLst>
        </pc:spChg>
        <pc:spChg chg="mod">
          <ac:chgData name="Tom Holden" userId="f807c57f8572ceb2" providerId="LiveId" clId="{86040ED7-B2A5-43DE-AACF-11C836D3E2E5}" dt="2019-11-19T12:38:47.818" v="256"/>
          <ac:spMkLst>
            <pc:docMk/>
            <pc:sldMk cId="3803098025" sldId="266"/>
            <ac:spMk id="4" creationId="{4EDE81A2-AA36-4FF0-B2B9-3D81EE8B4649}"/>
          </ac:spMkLst>
        </pc:spChg>
        <pc:grpChg chg="add">
          <ac:chgData name="Tom Holden" userId="f807c57f8572ceb2" providerId="LiveId" clId="{86040ED7-B2A5-43DE-AACF-11C836D3E2E5}" dt="2019-11-19T13:10:10.821" v="303"/>
          <ac:grpSpMkLst>
            <pc:docMk/>
            <pc:sldMk cId="3803098025" sldId="266"/>
            <ac:grpSpMk id="6" creationId="{B7182CAF-D709-46AC-AD44-F76B9E7AAEDA}"/>
          </ac:grpSpMkLst>
        </pc:grpChg>
        <pc:picChg chg="add">
          <ac:chgData name="Tom Holden" userId="f807c57f8572ceb2" providerId="LiveId" clId="{86040ED7-B2A5-43DE-AACF-11C836D3E2E5}" dt="2019-11-19T13:10:10.821" v="303"/>
          <ac:picMkLst>
            <pc:docMk/>
            <pc:sldMk cId="3803098025" sldId="266"/>
            <ac:picMk id="5" creationId="{876B0EB3-AE98-4AA9-BB6D-9C251876DB28}"/>
          </ac:picMkLst>
        </pc:picChg>
      </pc:sldChg>
      <pc:sldChg chg="addSp modSp">
        <pc:chgData name="Tom Holden" userId="f807c57f8572ceb2" providerId="LiveId" clId="{86040ED7-B2A5-43DE-AACF-11C836D3E2E5}" dt="2019-11-19T13:13:37.216" v="314" actId="1076"/>
        <pc:sldMkLst>
          <pc:docMk/>
          <pc:sldMk cId="2557545711" sldId="267"/>
        </pc:sldMkLst>
        <pc:spChg chg="mod">
          <ac:chgData name="Tom Holden" userId="f807c57f8572ceb2" providerId="LiveId" clId="{86040ED7-B2A5-43DE-AACF-11C836D3E2E5}" dt="2019-11-19T12:38:47.818" v="256"/>
          <ac:spMkLst>
            <pc:docMk/>
            <pc:sldMk cId="2557545711" sldId="267"/>
            <ac:spMk id="2" creationId="{6BE67C73-3694-41CE-A5E3-942F8171AB87}"/>
          </ac:spMkLst>
        </pc:spChg>
        <pc:spChg chg="mod">
          <ac:chgData name="Tom Holden" userId="f807c57f8572ceb2" providerId="LiveId" clId="{86040ED7-B2A5-43DE-AACF-11C836D3E2E5}" dt="2019-11-19T13:13:37.216" v="314" actId="1076"/>
          <ac:spMkLst>
            <pc:docMk/>
            <pc:sldMk cId="2557545711" sldId="267"/>
            <ac:spMk id="3" creationId="{0E03A901-19DC-4A0A-A848-939A592C8110}"/>
          </ac:spMkLst>
        </pc:spChg>
        <pc:grpChg chg="add">
          <ac:chgData name="Tom Holden" userId="f807c57f8572ceb2" providerId="LiveId" clId="{86040ED7-B2A5-43DE-AACF-11C836D3E2E5}" dt="2019-11-19T13:10:44.237" v="306"/>
          <ac:grpSpMkLst>
            <pc:docMk/>
            <pc:sldMk cId="2557545711" sldId="267"/>
            <ac:grpSpMk id="5" creationId="{A482B640-6C01-4A08-BAA4-22960F236026}"/>
          </ac:grpSpMkLst>
        </pc:grpChg>
        <pc:picChg chg="add">
          <ac:chgData name="Tom Holden" userId="f807c57f8572ceb2" providerId="LiveId" clId="{86040ED7-B2A5-43DE-AACF-11C836D3E2E5}" dt="2019-11-19T13:10:44.237" v="306"/>
          <ac:picMkLst>
            <pc:docMk/>
            <pc:sldMk cId="2557545711" sldId="267"/>
            <ac:picMk id="4" creationId="{DB9F57C6-FF74-4580-8649-F9D0BB45EEB8}"/>
          </ac:picMkLst>
        </pc:picChg>
      </pc:sldChg>
      <pc:sldChg chg="addSp modSp">
        <pc:chgData name="Tom Holden" userId="f807c57f8572ceb2" providerId="LiveId" clId="{86040ED7-B2A5-43DE-AACF-11C836D3E2E5}" dt="2019-11-19T13:13:44.718" v="315" actId="1076"/>
        <pc:sldMkLst>
          <pc:docMk/>
          <pc:sldMk cId="3741131449" sldId="269"/>
        </pc:sldMkLst>
        <pc:spChg chg="mod">
          <ac:chgData name="Tom Holden" userId="f807c57f8572ceb2" providerId="LiveId" clId="{86040ED7-B2A5-43DE-AACF-11C836D3E2E5}" dt="2019-11-19T12:38:47.818" v="256"/>
          <ac:spMkLst>
            <pc:docMk/>
            <pc:sldMk cId="3741131449" sldId="269"/>
            <ac:spMk id="2" creationId="{6BE67C73-3694-41CE-A5E3-942F8171AB87}"/>
          </ac:spMkLst>
        </pc:spChg>
        <pc:spChg chg="mod">
          <ac:chgData name="Tom Holden" userId="f807c57f8572ceb2" providerId="LiveId" clId="{86040ED7-B2A5-43DE-AACF-11C836D3E2E5}" dt="2019-11-19T13:13:44.718" v="315" actId="1076"/>
          <ac:spMkLst>
            <pc:docMk/>
            <pc:sldMk cId="3741131449" sldId="269"/>
            <ac:spMk id="3" creationId="{E12E12B8-C2D6-492A-AF9F-AE5C469E2BD5}"/>
          </ac:spMkLst>
        </pc:spChg>
        <pc:grpChg chg="add">
          <ac:chgData name="Tom Holden" userId="f807c57f8572ceb2" providerId="LiveId" clId="{86040ED7-B2A5-43DE-AACF-11C836D3E2E5}" dt="2019-11-19T13:10:45.701" v="307"/>
          <ac:grpSpMkLst>
            <pc:docMk/>
            <pc:sldMk cId="3741131449" sldId="269"/>
            <ac:grpSpMk id="5" creationId="{90DB4448-7AE4-446E-A4DE-F9E78E845C5F}"/>
          </ac:grpSpMkLst>
        </pc:grpChg>
        <pc:picChg chg="add">
          <ac:chgData name="Tom Holden" userId="f807c57f8572ceb2" providerId="LiveId" clId="{86040ED7-B2A5-43DE-AACF-11C836D3E2E5}" dt="2019-11-19T13:10:45.701" v="307"/>
          <ac:picMkLst>
            <pc:docMk/>
            <pc:sldMk cId="3741131449" sldId="269"/>
            <ac:picMk id="4" creationId="{33413848-A142-432D-8D8E-2806B17FB8CB}"/>
          </ac:picMkLst>
        </pc:picChg>
      </pc:sldChg>
      <pc:sldChg chg="addSp modSp">
        <pc:chgData name="Tom Holden" userId="f807c57f8572ceb2" providerId="LiveId" clId="{86040ED7-B2A5-43DE-AACF-11C836D3E2E5}" dt="2019-11-19T13:10:50.835" v="310"/>
        <pc:sldMkLst>
          <pc:docMk/>
          <pc:sldMk cId="729218350" sldId="272"/>
        </pc:sldMkLst>
        <pc:spChg chg="mod">
          <ac:chgData name="Tom Holden" userId="f807c57f8572ceb2" providerId="LiveId" clId="{86040ED7-B2A5-43DE-AACF-11C836D3E2E5}" dt="2019-11-19T12:38:47.818" v="256"/>
          <ac:spMkLst>
            <pc:docMk/>
            <pc:sldMk cId="729218350" sldId="272"/>
            <ac:spMk id="2" creationId="{6BE67C73-3694-41CE-A5E3-942F8171AB87}"/>
          </ac:spMkLst>
        </pc:spChg>
        <pc:spChg chg="mod">
          <ac:chgData name="Tom Holden" userId="f807c57f8572ceb2" providerId="LiveId" clId="{86040ED7-B2A5-43DE-AACF-11C836D3E2E5}" dt="2019-11-19T12:38:47.818" v="256"/>
          <ac:spMkLst>
            <pc:docMk/>
            <pc:sldMk cId="729218350" sldId="272"/>
            <ac:spMk id="3" creationId="{3686CA1E-FB31-4F8B-AD63-820039D401C5}"/>
          </ac:spMkLst>
        </pc:spChg>
        <pc:grpChg chg="add">
          <ac:chgData name="Tom Holden" userId="f807c57f8572ceb2" providerId="LiveId" clId="{86040ED7-B2A5-43DE-AACF-11C836D3E2E5}" dt="2019-11-19T13:10:50.835" v="310"/>
          <ac:grpSpMkLst>
            <pc:docMk/>
            <pc:sldMk cId="729218350" sldId="272"/>
            <ac:grpSpMk id="5" creationId="{3C15810E-0FE1-4B62-AFC3-0528D45CF03D}"/>
          </ac:grpSpMkLst>
        </pc:grpChg>
        <pc:picChg chg="add">
          <ac:chgData name="Tom Holden" userId="f807c57f8572ceb2" providerId="LiveId" clId="{86040ED7-B2A5-43DE-AACF-11C836D3E2E5}" dt="2019-11-19T13:10:50.835" v="310"/>
          <ac:picMkLst>
            <pc:docMk/>
            <pc:sldMk cId="729218350" sldId="272"/>
            <ac:picMk id="4" creationId="{78DFF8E1-8394-42F8-A739-0AEDB08D9877}"/>
          </ac:picMkLst>
        </pc:picChg>
      </pc:sldChg>
      <pc:sldChg chg="addSp modSp">
        <pc:chgData name="Tom Holden" userId="f807c57f8572ceb2" providerId="LiveId" clId="{86040ED7-B2A5-43DE-AACF-11C836D3E2E5}" dt="2019-11-19T13:14:30.763" v="320" actId="1076"/>
        <pc:sldMkLst>
          <pc:docMk/>
          <pc:sldMk cId="3855933621" sldId="274"/>
        </pc:sldMkLst>
        <pc:spChg chg="mod">
          <ac:chgData name="Tom Holden" userId="f807c57f8572ceb2" providerId="LiveId" clId="{86040ED7-B2A5-43DE-AACF-11C836D3E2E5}" dt="2019-11-19T12:38:47.818" v="256"/>
          <ac:spMkLst>
            <pc:docMk/>
            <pc:sldMk cId="3855933621" sldId="274"/>
            <ac:spMk id="2" creationId="{6BE67C73-3694-41CE-A5E3-942F8171AB87}"/>
          </ac:spMkLst>
        </pc:spChg>
        <pc:spChg chg="mod">
          <ac:chgData name="Tom Holden" userId="f807c57f8572ceb2" providerId="LiveId" clId="{86040ED7-B2A5-43DE-AACF-11C836D3E2E5}" dt="2019-11-19T13:14:30.763" v="320" actId="1076"/>
          <ac:spMkLst>
            <pc:docMk/>
            <pc:sldMk cId="3855933621" sldId="274"/>
            <ac:spMk id="3" creationId="{F179CF9C-D524-4A17-823B-C7A150BD9B4E}"/>
          </ac:spMkLst>
        </pc:spChg>
        <pc:grpChg chg="add">
          <ac:chgData name="Tom Holden" userId="f807c57f8572ceb2" providerId="LiveId" clId="{86040ED7-B2A5-43DE-AACF-11C836D3E2E5}" dt="2019-11-19T13:10:06.323" v="302"/>
          <ac:grpSpMkLst>
            <pc:docMk/>
            <pc:sldMk cId="3855933621" sldId="274"/>
            <ac:grpSpMk id="5" creationId="{8C8635D5-ACDD-4342-997A-BEE9C09C0E96}"/>
          </ac:grpSpMkLst>
        </pc:grpChg>
        <pc:picChg chg="add">
          <ac:chgData name="Tom Holden" userId="f807c57f8572ceb2" providerId="LiveId" clId="{86040ED7-B2A5-43DE-AACF-11C836D3E2E5}" dt="2019-11-19T13:10:06.323" v="302"/>
          <ac:picMkLst>
            <pc:docMk/>
            <pc:sldMk cId="3855933621" sldId="274"/>
            <ac:picMk id="4" creationId="{F18CF563-0CED-4485-AE43-AF5C0E35BC1B}"/>
          </ac:picMkLst>
        </pc:picChg>
      </pc:sldChg>
      <pc:sldChg chg="addSp modSp">
        <pc:chgData name="Tom Holden" userId="f807c57f8572ceb2" providerId="LiveId" clId="{86040ED7-B2A5-43DE-AACF-11C836D3E2E5}" dt="2019-11-19T13:13:58.165" v="318" actId="1076"/>
        <pc:sldMkLst>
          <pc:docMk/>
          <pc:sldMk cId="265383606" sldId="275"/>
        </pc:sldMkLst>
        <pc:spChg chg="mod">
          <ac:chgData name="Tom Holden" userId="f807c57f8572ceb2" providerId="LiveId" clId="{86040ED7-B2A5-43DE-AACF-11C836D3E2E5}" dt="2019-11-19T12:38:47.818" v="256"/>
          <ac:spMkLst>
            <pc:docMk/>
            <pc:sldMk cId="265383606" sldId="275"/>
            <ac:spMk id="2" creationId="{6BE67C73-3694-41CE-A5E3-942F8171AB87}"/>
          </ac:spMkLst>
        </pc:spChg>
        <pc:spChg chg="mod">
          <ac:chgData name="Tom Holden" userId="f807c57f8572ceb2" providerId="LiveId" clId="{86040ED7-B2A5-43DE-AACF-11C836D3E2E5}" dt="2019-11-19T13:13:58.165" v="318" actId="1076"/>
          <ac:spMkLst>
            <pc:docMk/>
            <pc:sldMk cId="265383606" sldId="275"/>
            <ac:spMk id="3" creationId="{E12E12B8-C2D6-492A-AF9F-AE5C469E2BD5}"/>
          </ac:spMkLst>
        </pc:spChg>
        <pc:grpChg chg="add">
          <ac:chgData name="Tom Holden" userId="f807c57f8572ceb2" providerId="LiveId" clId="{86040ED7-B2A5-43DE-AACF-11C836D3E2E5}" dt="2019-11-19T13:10:48.950" v="309"/>
          <ac:grpSpMkLst>
            <pc:docMk/>
            <pc:sldMk cId="265383606" sldId="275"/>
            <ac:grpSpMk id="5" creationId="{DD4CF32C-D4C6-4980-B7CB-645817681B4D}"/>
          </ac:grpSpMkLst>
        </pc:grpChg>
        <pc:picChg chg="add">
          <ac:chgData name="Tom Holden" userId="f807c57f8572ceb2" providerId="LiveId" clId="{86040ED7-B2A5-43DE-AACF-11C836D3E2E5}" dt="2019-11-19T13:10:48.950" v="309"/>
          <ac:picMkLst>
            <pc:docMk/>
            <pc:sldMk cId="265383606" sldId="275"/>
            <ac:picMk id="4" creationId="{FD5EE033-9A02-46E8-AA45-7F432673C8F9}"/>
          </ac:picMkLst>
        </pc:picChg>
      </pc:sldChg>
      <pc:sldChg chg="addSp modSp">
        <pc:chgData name="Tom Holden" userId="f807c57f8572ceb2" providerId="LiveId" clId="{86040ED7-B2A5-43DE-AACF-11C836D3E2E5}" dt="2019-11-19T13:14:46.411" v="322" actId="1076"/>
        <pc:sldMkLst>
          <pc:docMk/>
          <pc:sldMk cId="2661998050" sldId="276"/>
        </pc:sldMkLst>
        <pc:spChg chg="mod">
          <ac:chgData name="Tom Holden" userId="f807c57f8572ceb2" providerId="LiveId" clId="{86040ED7-B2A5-43DE-AACF-11C836D3E2E5}" dt="2019-11-19T12:38:47.818" v="256"/>
          <ac:spMkLst>
            <pc:docMk/>
            <pc:sldMk cId="2661998050" sldId="276"/>
            <ac:spMk id="2" creationId="{BF848FD7-5D1C-4672-B316-DF433D4C2E1C}"/>
          </ac:spMkLst>
        </pc:spChg>
        <pc:spChg chg="mod">
          <ac:chgData name="Tom Holden" userId="f807c57f8572ceb2" providerId="LiveId" clId="{86040ED7-B2A5-43DE-AACF-11C836D3E2E5}" dt="2019-11-19T13:14:46.411" v="322" actId="1076"/>
          <ac:spMkLst>
            <pc:docMk/>
            <pc:sldMk cId="2661998050" sldId="276"/>
            <ac:spMk id="3" creationId="{AADFDD46-ADDE-4A57-AD27-492B9D776D78}"/>
          </ac:spMkLst>
        </pc:spChg>
        <pc:grpChg chg="add">
          <ac:chgData name="Tom Holden" userId="f807c57f8572ceb2" providerId="LiveId" clId="{86040ED7-B2A5-43DE-AACF-11C836D3E2E5}" dt="2019-11-19T13:09:44.573" v="298"/>
          <ac:grpSpMkLst>
            <pc:docMk/>
            <pc:sldMk cId="2661998050" sldId="276"/>
            <ac:grpSpMk id="5" creationId="{92345BE7-F2E3-47D3-8126-B89F338E219A}"/>
          </ac:grpSpMkLst>
        </pc:grpChg>
        <pc:picChg chg="add">
          <ac:chgData name="Tom Holden" userId="f807c57f8572ceb2" providerId="LiveId" clId="{86040ED7-B2A5-43DE-AACF-11C836D3E2E5}" dt="2019-11-19T13:09:44.573" v="298"/>
          <ac:picMkLst>
            <pc:docMk/>
            <pc:sldMk cId="2661998050" sldId="276"/>
            <ac:picMk id="4" creationId="{B991A765-9D53-490E-A02D-EDA3CCECFC23}"/>
          </ac:picMkLst>
        </pc:picChg>
      </pc:sldChg>
      <pc:sldChg chg="addSp modSp">
        <pc:chgData name="Tom Holden" userId="f807c57f8572ceb2" providerId="LiveId" clId="{86040ED7-B2A5-43DE-AACF-11C836D3E2E5}" dt="2019-11-19T13:14:37.966" v="321" actId="1076"/>
        <pc:sldMkLst>
          <pc:docMk/>
          <pc:sldMk cId="1026441677" sldId="277"/>
        </pc:sldMkLst>
        <pc:spChg chg="mod">
          <ac:chgData name="Tom Holden" userId="f807c57f8572ceb2" providerId="LiveId" clId="{86040ED7-B2A5-43DE-AACF-11C836D3E2E5}" dt="2019-11-19T12:38:47.818" v="256"/>
          <ac:spMkLst>
            <pc:docMk/>
            <pc:sldMk cId="1026441677" sldId="277"/>
            <ac:spMk id="2" creationId="{BF848FD7-5D1C-4672-B316-DF433D4C2E1C}"/>
          </ac:spMkLst>
        </pc:spChg>
        <pc:spChg chg="mod">
          <ac:chgData name="Tom Holden" userId="f807c57f8572ceb2" providerId="LiveId" clId="{86040ED7-B2A5-43DE-AACF-11C836D3E2E5}" dt="2019-11-19T13:14:37.966" v="321" actId="1076"/>
          <ac:spMkLst>
            <pc:docMk/>
            <pc:sldMk cId="1026441677" sldId="277"/>
            <ac:spMk id="3" creationId="{AADFDD46-ADDE-4A57-AD27-492B9D776D78}"/>
          </ac:spMkLst>
        </pc:spChg>
        <pc:grpChg chg="add">
          <ac:chgData name="Tom Holden" userId="f807c57f8572ceb2" providerId="LiveId" clId="{86040ED7-B2A5-43DE-AACF-11C836D3E2E5}" dt="2019-11-19T13:09:47.886" v="299"/>
          <ac:grpSpMkLst>
            <pc:docMk/>
            <pc:sldMk cId="1026441677" sldId="277"/>
            <ac:grpSpMk id="5" creationId="{C8CDD6A0-000C-41A9-9A18-DF85C34E5C4D}"/>
          </ac:grpSpMkLst>
        </pc:grpChg>
        <pc:picChg chg="add">
          <ac:chgData name="Tom Holden" userId="f807c57f8572ceb2" providerId="LiveId" clId="{86040ED7-B2A5-43DE-AACF-11C836D3E2E5}" dt="2019-11-19T13:09:47.886" v="299"/>
          <ac:picMkLst>
            <pc:docMk/>
            <pc:sldMk cId="1026441677" sldId="277"/>
            <ac:picMk id="4" creationId="{C56AD9B6-C5D1-4336-8F59-188BC8BC6587}"/>
          </ac:picMkLst>
        </pc:picChg>
      </pc:sldChg>
      <pc:sldChg chg="addSp modSp">
        <pc:chgData name="Tom Holden" userId="f807c57f8572ceb2" providerId="LiveId" clId="{86040ED7-B2A5-43DE-AACF-11C836D3E2E5}" dt="2019-11-19T13:14:09.079" v="319" actId="1076"/>
        <pc:sldMkLst>
          <pc:docMk/>
          <pc:sldMk cId="2581918365" sldId="278"/>
        </pc:sldMkLst>
        <pc:spChg chg="mod">
          <ac:chgData name="Tom Holden" userId="f807c57f8572ceb2" providerId="LiveId" clId="{86040ED7-B2A5-43DE-AACF-11C836D3E2E5}" dt="2019-11-19T12:38:47.818" v="256"/>
          <ac:spMkLst>
            <pc:docMk/>
            <pc:sldMk cId="2581918365" sldId="278"/>
            <ac:spMk id="2" creationId="{6BE67C73-3694-41CE-A5E3-942F8171AB87}"/>
          </ac:spMkLst>
        </pc:spChg>
        <pc:spChg chg="mod">
          <ac:chgData name="Tom Holden" userId="f807c57f8572ceb2" providerId="LiveId" clId="{86040ED7-B2A5-43DE-AACF-11C836D3E2E5}" dt="2019-11-19T13:14:09.079" v="319" actId="1076"/>
          <ac:spMkLst>
            <pc:docMk/>
            <pc:sldMk cId="2581918365" sldId="278"/>
            <ac:spMk id="4" creationId="{3C668B2C-E595-4F4E-B816-B7F88685E180}"/>
          </ac:spMkLst>
        </pc:spChg>
        <pc:spChg chg="mod">
          <ac:chgData name="Tom Holden" userId="f807c57f8572ceb2" providerId="LiveId" clId="{86040ED7-B2A5-43DE-AACF-11C836D3E2E5}" dt="2019-11-19T12:38:47.818" v="256"/>
          <ac:spMkLst>
            <pc:docMk/>
            <pc:sldMk cId="2581918365" sldId="278"/>
            <ac:spMk id="5" creationId="{BB0E9E0E-A3B2-478A-8FCC-D057193486A4}"/>
          </ac:spMkLst>
        </pc:spChg>
        <pc:spChg chg="mod">
          <ac:chgData name="Tom Holden" userId="f807c57f8572ceb2" providerId="LiveId" clId="{86040ED7-B2A5-43DE-AACF-11C836D3E2E5}" dt="2019-11-19T12:38:47.818" v="256"/>
          <ac:spMkLst>
            <pc:docMk/>
            <pc:sldMk cId="2581918365" sldId="278"/>
            <ac:spMk id="6" creationId="{CAF1017B-AC54-4498-BC36-816E67E0EE75}"/>
          </ac:spMkLst>
        </pc:spChg>
        <pc:spChg chg="mod">
          <ac:chgData name="Tom Holden" userId="f807c57f8572ceb2" providerId="LiveId" clId="{86040ED7-B2A5-43DE-AACF-11C836D3E2E5}" dt="2019-11-19T12:38:47.818" v="256"/>
          <ac:spMkLst>
            <pc:docMk/>
            <pc:sldMk cId="2581918365" sldId="278"/>
            <ac:spMk id="7" creationId="{066914CF-40A4-4745-886E-B7B04400772C}"/>
          </ac:spMkLst>
        </pc:spChg>
        <pc:spChg chg="mod">
          <ac:chgData name="Tom Holden" userId="f807c57f8572ceb2" providerId="LiveId" clId="{86040ED7-B2A5-43DE-AACF-11C836D3E2E5}" dt="2019-11-19T12:38:47.818" v="256"/>
          <ac:spMkLst>
            <pc:docMk/>
            <pc:sldMk cId="2581918365" sldId="278"/>
            <ac:spMk id="8" creationId="{8B71BC8E-F61E-46D6-8445-473C84290AB2}"/>
          </ac:spMkLst>
        </pc:spChg>
        <pc:spChg chg="mod">
          <ac:chgData name="Tom Holden" userId="f807c57f8572ceb2" providerId="LiveId" clId="{86040ED7-B2A5-43DE-AACF-11C836D3E2E5}" dt="2019-11-19T12:38:47.818" v="256"/>
          <ac:spMkLst>
            <pc:docMk/>
            <pc:sldMk cId="2581918365" sldId="278"/>
            <ac:spMk id="9" creationId="{3EB19D1F-B23E-4C1B-824E-50CD6F18BA42}"/>
          </ac:spMkLst>
        </pc:spChg>
        <pc:spChg chg="mod">
          <ac:chgData name="Tom Holden" userId="f807c57f8572ceb2" providerId="LiveId" clId="{86040ED7-B2A5-43DE-AACF-11C836D3E2E5}" dt="2019-11-19T12:38:47.818" v="256"/>
          <ac:spMkLst>
            <pc:docMk/>
            <pc:sldMk cId="2581918365" sldId="278"/>
            <ac:spMk id="10" creationId="{6D63C5C6-AD13-4579-89B1-9EAA66000DEE}"/>
          </ac:spMkLst>
        </pc:spChg>
        <pc:spChg chg="mod">
          <ac:chgData name="Tom Holden" userId="f807c57f8572ceb2" providerId="LiveId" clId="{86040ED7-B2A5-43DE-AACF-11C836D3E2E5}" dt="2019-11-19T12:38:47.818" v="256"/>
          <ac:spMkLst>
            <pc:docMk/>
            <pc:sldMk cId="2581918365" sldId="278"/>
            <ac:spMk id="16" creationId="{E48A6ABD-A3B7-4BE8-988D-4716AFE417DC}"/>
          </ac:spMkLst>
        </pc:spChg>
        <pc:spChg chg="mod">
          <ac:chgData name="Tom Holden" userId="f807c57f8572ceb2" providerId="LiveId" clId="{86040ED7-B2A5-43DE-AACF-11C836D3E2E5}" dt="2019-11-19T12:38:47.818" v="256"/>
          <ac:spMkLst>
            <pc:docMk/>
            <pc:sldMk cId="2581918365" sldId="278"/>
            <ac:spMk id="17" creationId="{3D574211-F1DE-4994-AEC2-BCF42B515DC4}"/>
          </ac:spMkLst>
        </pc:spChg>
        <pc:spChg chg="mod">
          <ac:chgData name="Tom Holden" userId="f807c57f8572ceb2" providerId="LiveId" clId="{86040ED7-B2A5-43DE-AACF-11C836D3E2E5}" dt="2019-11-19T12:38:47.818" v="256"/>
          <ac:spMkLst>
            <pc:docMk/>
            <pc:sldMk cId="2581918365" sldId="278"/>
            <ac:spMk id="18" creationId="{C22DCD3C-7EBE-4E3D-A886-59DAFCB4E3B8}"/>
          </ac:spMkLst>
        </pc:spChg>
        <pc:spChg chg="mod">
          <ac:chgData name="Tom Holden" userId="f807c57f8572ceb2" providerId="LiveId" clId="{86040ED7-B2A5-43DE-AACF-11C836D3E2E5}" dt="2019-11-19T12:38:47.818" v="256"/>
          <ac:spMkLst>
            <pc:docMk/>
            <pc:sldMk cId="2581918365" sldId="278"/>
            <ac:spMk id="19" creationId="{0FBBB875-3F2C-47AF-9428-8CAC6E65C0C6}"/>
          </ac:spMkLst>
        </pc:spChg>
        <pc:spChg chg="mod">
          <ac:chgData name="Tom Holden" userId="f807c57f8572ceb2" providerId="LiveId" clId="{86040ED7-B2A5-43DE-AACF-11C836D3E2E5}" dt="2019-11-19T12:38:47.818" v="256"/>
          <ac:spMkLst>
            <pc:docMk/>
            <pc:sldMk cId="2581918365" sldId="278"/>
            <ac:spMk id="20" creationId="{8672CD3C-9C78-4B91-B959-ECB53322A00E}"/>
          </ac:spMkLst>
        </pc:spChg>
        <pc:spChg chg="mod">
          <ac:chgData name="Tom Holden" userId="f807c57f8572ceb2" providerId="LiveId" clId="{86040ED7-B2A5-43DE-AACF-11C836D3E2E5}" dt="2019-11-19T12:38:47.818" v="256"/>
          <ac:spMkLst>
            <pc:docMk/>
            <pc:sldMk cId="2581918365" sldId="278"/>
            <ac:spMk id="21" creationId="{AFAD49F8-3F64-44FF-8555-1BCBE74931AE}"/>
          </ac:spMkLst>
        </pc:spChg>
        <pc:grpChg chg="add">
          <ac:chgData name="Tom Holden" userId="f807c57f8572ceb2" providerId="LiveId" clId="{86040ED7-B2A5-43DE-AACF-11C836D3E2E5}" dt="2019-11-19T13:10:13.276" v="304"/>
          <ac:grpSpMkLst>
            <pc:docMk/>
            <pc:sldMk cId="2581918365" sldId="278"/>
            <ac:grpSpMk id="23" creationId="{B8625A1F-EF53-4575-89B4-4795818CE2C5}"/>
          </ac:grpSpMkLst>
        </pc:grpChg>
        <pc:picChg chg="add">
          <ac:chgData name="Tom Holden" userId="f807c57f8572ceb2" providerId="LiveId" clId="{86040ED7-B2A5-43DE-AACF-11C836D3E2E5}" dt="2019-11-19T13:10:13.276" v="304"/>
          <ac:picMkLst>
            <pc:docMk/>
            <pc:sldMk cId="2581918365" sldId="278"/>
            <ac:picMk id="22" creationId="{B81CD93E-1EBF-46CE-858D-7C0239848120}"/>
          </ac:picMkLst>
        </pc:picChg>
      </pc:sldChg>
      <pc:sldChg chg="addSp modSp">
        <pc:chgData name="Tom Holden" userId="f807c57f8572ceb2" providerId="LiveId" clId="{86040ED7-B2A5-43DE-AACF-11C836D3E2E5}" dt="2019-11-19T13:13:31.648" v="313" actId="1076"/>
        <pc:sldMkLst>
          <pc:docMk/>
          <pc:sldMk cId="1067905619" sldId="279"/>
        </pc:sldMkLst>
        <pc:spChg chg="mod">
          <ac:chgData name="Tom Holden" userId="f807c57f8572ceb2" providerId="LiveId" clId="{86040ED7-B2A5-43DE-AACF-11C836D3E2E5}" dt="2019-11-19T12:38:47.818" v="256"/>
          <ac:spMkLst>
            <pc:docMk/>
            <pc:sldMk cId="1067905619" sldId="279"/>
            <ac:spMk id="2" creationId="{6BE67C73-3694-41CE-A5E3-942F8171AB87}"/>
          </ac:spMkLst>
        </pc:spChg>
        <pc:spChg chg="mod">
          <ac:chgData name="Tom Holden" userId="f807c57f8572ceb2" providerId="LiveId" clId="{86040ED7-B2A5-43DE-AACF-11C836D3E2E5}" dt="2019-11-19T13:13:31.648" v="313" actId="1076"/>
          <ac:spMkLst>
            <pc:docMk/>
            <pc:sldMk cId="1067905619" sldId="279"/>
            <ac:spMk id="3" creationId="{E12E12B8-C2D6-492A-AF9F-AE5C469E2BD5}"/>
          </ac:spMkLst>
        </pc:spChg>
        <pc:grpChg chg="add">
          <ac:chgData name="Tom Holden" userId="f807c57f8572ceb2" providerId="LiveId" clId="{86040ED7-B2A5-43DE-AACF-11C836D3E2E5}" dt="2019-11-19T13:10:39.318" v="305"/>
          <ac:grpSpMkLst>
            <pc:docMk/>
            <pc:sldMk cId="1067905619" sldId="279"/>
            <ac:grpSpMk id="5" creationId="{31B6F8B5-B9CC-4B22-A623-ACAB78608954}"/>
          </ac:grpSpMkLst>
        </pc:grpChg>
        <pc:picChg chg="add">
          <ac:chgData name="Tom Holden" userId="f807c57f8572ceb2" providerId="LiveId" clId="{86040ED7-B2A5-43DE-AACF-11C836D3E2E5}" dt="2019-11-19T13:10:39.318" v="305"/>
          <ac:picMkLst>
            <pc:docMk/>
            <pc:sldMk cId="1067905619" sldId="279"/>
            <ac:picMk id="4" creationId="{BA5C6FED-5967-46F5-ABB1-0C1ACF3AB3CA}"/>
          </ac:picMkLst>
        </pc:picChg>
      </pc:sldChg>
      <pc:sldChg chg="addSp modSp">
        <pc:chgData name="Tom Holden" userId="f807c57f8572ceb2" providerId="LiveId" clId="{86040ED7-B2A5-43DE-AACF-11C836D3E2E5}" dt="2019-11-19T13:13:50.258" v="316" actId="1076"/>
        <pc:sldMkLst>
          <pc:docMk/>
          <pc:sldMk cId="3982569206" sldId="280"/>
        </pc:sldMkLst>
        <pc:spChg chg="mod">
          <ac:chgData name="Tom Holden" userId="f807c57f8572ceb2" providerId="LiveId" clId="{86040ED7-B2A5-43DE-AACF-11C836D3E2E5}" dt="2019-11-19T12:38:47.818" v="256"/>
          <ac:spMkLst>
            <pc:docMk/>
            <pc:sldMk cId="3982569206" sldId="280"/>
            <ac:spMk id="2" creationId="{6BE67C73-3694-41CE-A5E3-942F8171AB87}"/>
          </ac:spMkLst>
        </pc:spChg>
        <pc:spChg chg="mod">
          <ac:chgData name="Tom Holden" userId="f807c57f8572ceb2" providerId="LiveId" clId="{86040ED7-B2A5-43DE-AACF-11C836D3E2E5}" dt="2019-11-19T13:13:50.258" v="316" actId="1076"/>
          <ac:spMkLst>
            <pc:docMk/>
            <pc:sldMk cId="3982569206" sldId="280"/>
            <ac:spMk id="3" creationId="{E12E12B8-C2D6-492A-AF9F-AE5C469E2BD5}"/>
          </ac:spMkLst>
        </pc:spChg>
        <pc:grpChg chg="add">
          <ac:chgData name="Tom Holden" userId="f807c57f8572ceb2" providerId="LiveId" clId="{86040ED7-B2A5-43DE-AACF-11C836D3E2E5}" dt="2019-11-19T13:10:47.199" v="308"/>
          <ac:grpSpMkLst>
            <pc:docMk/>
            <pc:sldMk cId="3982569206" sldId="280"/>
            <ac:grpSpMk id="5" creationId="{42E3AE5D-B78F-487D-BDD6-A7C2D61835E3}"/>
          </ac:grpSpMkLst>
        </pc:grpChg>
        <pc:picChg chg="add">
          <ac:chgData name="Tom Holden" userId="f807c57f8572ceb2" providerId="LiveId" clId="{86040ED7-B2A5-43DE-AACF-11C836D3E2E5}" dt="2019-11-19T13:10:47.199" v="308"/>
          <ac:picMkLst>
            <pc:docMk/>
            <pc:sldMk cId="3982569206" sldId="280"/>
            <ac:picMk id="4" creationId="{54ACE0F2-4D33-4B00-A23B-A58225DEB228}"/>
          </ac:picMkLst>
        </pc:picChg>
      </pc:sldChg>
      <pc:sldMasterChg chg="modSp modSldLayout">
        <pc:chgData name="Tom Holden" userId="f807c57f8572ceb2" providerId="LiveId" clId="{86040ED7-B2A5-43DE-AACF-11C836D3E2E5}" dt="2019-11-19T12:38:47.818" v="256"/>
        <pc:sldMasterMkLst>
          <pc:docMk/>
          <pc:sldMasterMk cId="512836156" sldId="2147483660"/>
        </pc:sldMasterMkLst>
        <pc:grpChg chg="mod">
          <ac:chgData name="Tom Holden" userId="f807c57f8572ceb2" providerId="LiveId" clId="{86040ED7-B2A5-43DE-AACF-11C836D3E2E5}" dt="2019-11-19T12:38:47.818" v="256"/>
          <ac:grpSpMkLst>
            <pc:docMk/>
            <pc:sldMasterMk cId="512836156" sldId="2147483660"/>
            <ac:grpSpMk id="17" creationId="{44E934C0-B7CC-462A-911E-2455F00B92E7}"/>
          </ac:grpSpMkLst>
        </pc:grpChg>
        <pc:grpChg chg="mod">
          <ac:chgData name="Tom Holden" userId="f807c57f8572ceb2" providerId="LiveId" clId="{86040ED7-B2A5-43DE-AACF-11C836D3E2E5}" dt="2019-11-19T12:38:47.818" v="256"/>
          <ac:grpSpMkLst>
            <pc:docMk/>
            <pc:sldMasterMk cId="512836156" sldId="2147483660"/>
            <ac:grpSpMk id="18" creationId="{7E0500C7-6A2F-458F-80CE-D175CA170ABB}"/>
          </ac:grpSpMkLst>
        </pc:grpChg>
        <pc:sldLayoutChg chg="modSp">
          <pc:chgData name="Tom Holden" userId="f807c57f8572ceb2" providerId="LiveId" clId="{86040ED7-B2A5-43DE-AACF-11C836D3E2E5}" dt="2019-11-19T12:38:47.818" v="256"/>
          <pc:sldLayoutMkLst>
            <pc:docMk/>
            <pc:sldMasterMk cId="512836156" sldId="2147483660"/>
            <pc:sldLayoutMk cId="660235481" sldId="2147483650"/>
          </pc:sldLayoutMkLst>
          <pc:grpChg chg="mod">
            <ac:chgData name="Tom Holden" userId="f807c57f8572ceb2" providerId="LiveId" clId="{86040ED7-B2A5-43DE-AACF-11C836D3E2E5}" dt="2019-11-19T12:38:47.818" v="256"/>
            <ac:grpSpMkLst>
              <pc:docMk/>
              <pc:sldMasterMk cId="512836156" sldId="2147483660"/>
              <pc:sldLayoutMk cId="660235481" sldId="2147483650"/>
              <ac:grpSpMk id="17" creationId="{9539F4A4-E787-44E0-8902-714E66E5574A}"/>
            </ac:grpSpMkLst>
          </pc:grpChg>
          <pc:grpChg chg="mod">
            <ac:chgData name="Tom Holden" userId="f807c57f8572ceb2" providerId="LiveId" clId="{86040ED7-B2A5-43DE-AACF-11C836D3E2E5}" dt="2019-11-19T12:38:47.818" v="256"/>
            <ac:grpSpMkLst>
              <pc:docMk/>
              <pc:sldMasterMk cId="512836156" sldId="2147483660"/>
              <pc:sldLayoutMk cId="660235481" sldId="2147483650"/>
              <ac:grpSpMk id="18" creationId="{F5A7487F-305E-439A-AF8B-6E54DCC2A299}"/>
            </ac:grpSpMkLst>
          </pc:grpChg>
          <pc:grpChg chg="mod">
            <ac:chgData name="Tom Holden" userId="f807c57f8572ceb2" providerId="LiveId" clId="{86040ED7-B2A5-43DE-AACF-11C836D3E2E5}" dt="2019-11-19T12:38:47.818" v="256"/>
            <ac:grpSpMkLst>
              <pc:docMk/>
              <pc:sldMasterMk cId="512836156" sldId="2147483660"/>
              <pc:sldLayoutMk cId="660235481" sldId="2147483650"/>
              <ac:grpSpMk id="23" creationId="{4E2FBE29-ED55-4A2D-A6E1-17F9D969ACC6}"/>
            </ac:grpSpMkLst>
          </pc:grpChg>
          <pc:picChg chg="mod">
            <ac:chgData name="Tom Holden" userId="f807c57f8572ceb2" providerId="LiveId" clId="{86040ED7-B2A5-43DE-AACF-11C836D3E2E5}" dt="2019-11-19T12:38:47.818" v="256"/>
            <ac:picMkLst>
              <pc:docMk/>
              <pc:sldMasterMk cId="512836156" sldId="2147483660"/>
              <pc:sldLayoutMk cId="660235481" sldId="2147483650"/>
              <ac:picMk id="22" creationId="{24FA033C-D796-4FB2-B2CC-38C1AD4B17D4}"/>
            </ac:picMkLst>
          </pc:picChg>
        </pc:sldLayoutChg>
        <pc:sldLayoutChg chg="modSp">
          <pc:chgData name="Tom Holden" userId="f807c57f8572ceb2" providerId="LiveId" clId="{86040ED7-B2A5-43DE-AACF-11C836D3E2E5}" dt="2019-11-19T12:38:47.818" v="256"/>
          <pc:sldLayoutMkLst>
            <pc:docMk/>
            <pc:sldMasterMk cId="512836156" sldId="2147483660"/>
            <pc:sldLayoutMk cId="3067901095" sldId="2147483651"/>
          </pc:sldLayoutMkLst>
          <pc:grpChg chg="mod">
            <ac:chgData name="Tom Holden" userId="f807c57f8572ceb2" providerId="LiveId" clId="{86040ED7-B2A5-43DE-AACF-11C836D3E2E5}" dt="2019-11-19T12:38:47.818" v="256"/>
            <ac:grpSpMkLst>
              <pc:docMk/>
              <pc:sldMasterMk cId="512836156" sldId="2147483660"/>
              <pc:sldLayoutMk cId="3067901095" sldId="2147483651"/>
              <ac:grpSpMk id="13" creationId="{BBC63CB5-19EA-4A2E-8EFF-08A3813A91BE}"/>
            </ac:grpSpMkLst>
          </pc:grpChg>
          <pc:grpChg chg="mod">
            <ac:chgData name="Tom Holden" userId="f807c57f8572ceb2" providerId="LiveId" clId="{86040ED7-B2A5-43DE-AACF-11C836D3E2E5}" dt="2019-11-19T12:38:47.818" v="256"/>
            <ac:grpSpMkLst>
              <pc:docMk/>
              <pc:sldMasterMk cId="512836156" sldId="2147483660"/>
              <pc:sldLayoutMk cId="3067901095" sldId="2147483651"/>
              <ac:grpSpMk id="17" creationId="{A35ECBBA-C29B-4270-B590-51B4B3CBD0DC}"/>
            </ac:grpSpMkLst>
          </pc:grpChg>
          <pc:grpChg chg="mod">
            <ac:chgData name="Tom Holden" userId="f807c57f8572ceb2" providerId="LiveId" clId="{86040ED7-B2A5-43DE-AACF-11C836D3E2E5}" dt="2019-11-19T12:38:47.818" v="256"/>
            <ac:grpSpMkLst>
              <pc:docMk/>
              <pc:sldMasterMk cId="512836156" sldId="2147483660"/>
              <pc:sldLayoutMk cId="3067901095" sldId="2147483651"/>
              <ac:grpSpMk id="18" creationId="{CEB3C911-9906-42CA-88C4-147188D8016F}"/>
            </ac:grpSpMkLst>
          </pc:grpChg>
          <pc:picChg chg="mod">
            <ac:chgData name="Tom Holden" userId="f807c57f8572ceb2" providerId="LiveId" clId="{86040ED7-B2A5-43DE-AACF-11C836D3E2E5}" dt="2019-11-19T12:38:47.818" v="256"/>
            <ac:picMkLst>
              <pc:docMk/>
              <pc:sldMasterMk cId="512836156" sldId="2147483660"/>
              <pc:sldLayoutMk cId="3067901095" sldId="2147483651"/>
              <ac:picMk id="12" creationId="{FCECECFC-41AA-43B8-B68D-5F35195E7F88}"/>
            </ac:picMkLst>
          </pc:picChg>
        </pc:sldLayoutChg>
        <pc:sldLayoutChg chg="modSp">
          <pc:chgData name="Tom Holden" userId="f807c57f8572ceb2" providerId="LiveId" clId="{86040ED7-B2A5-43DE-AACF-11C836D3E2E5}" dt="2019-11-19T12:38:47.818" v="256"/>
          <pc:sldLayoutMkLst>
            <pc:docMk/>
            <pc:sldMasterMk cId="512836156" sldId="2147483660"/>
            <pc:sldLayoutMk cId="2547032259" sldId="2147483652"/>
          </pc:sldLayoutMkLst>
          <pc:grpChg chg="mod">
            <ac:chgData name="Tom Holden" userId="f807c57f8572ceb2" providerId="LiveId" clId="{86040ED7-B2A5-43DE-AACF-11C836D3E2E5}" dt="2019-11-19T12:38:47.818" v="256"/>
            <ac:grpSpMkLst>
              <pc:docMk/>
              <pc:sldMasterMk cId="512836156" sldId="2147483660"/>
              <pc:sldLayoutMk cId="2547032259" sldId="2147483652"/>
              <ac:grpSpMk id="13" creationId="{34D76646-7EF8-46DA-9D1A-B74B9FBB2951}"/>
            </ac:grpSpMkLst>
          </pc:grpChg>
          <pc:grpChg chg="mod">
            <ac:chgData name="Tom Holden" userId="f807c57f8572ceb2" providerId="LiveId" clId="{86040ED7-B2A5-43DE-AACF-11C836D3E2E5}" dt="2019-11-19T12:38:47.818" v="256"/>
            <ac:grpSpMkLst>
              <pc:docMk/>
              <pc:sldMasterMk cId="512836156" sldId="2147483660"/>
              <pc:sldLayoutMk cId="2547032259" sldId="2147483652"/>
              <ac:grpSpMk id="18" creationId="{2D0433DE-705F-45A1-BADB-9248F6B47146}"/>
            </ac:grpSpMkLst>
          </pc:grpChg>
          <pc:grpChg chg="mod">
            <ac:chgData name="Tom Holden" userId="f807c57f8572ceb2" providerId="LiveId" clId="{86040ED7-B2A5-43DE-AACF-11C836D3E2E5}" dt="2019-11-19T12:38:47.818" v="256"/>
            <ac:grpSpMkLst>
              <pc:docMk/>
              <pc:sldMasterMk cId="512836156" sldId="2147483660"/>
              <pc:sldLayoutMk cId="2547032259" sldId="2147483652"/>
              <ac:grpSpMk id="19" creationId="{2039BFB1-C851-40E8-A3F5-81C628D38170}"/>
            </ac:grpSpMkLst>
          </pc:grpChg>
          <pc:picChg chg="mod">
            <ac:chgData name="Tom Holden" userId="f807c57f8572ceb2" providerId="LiveId" clId="{86040ED7-B2A5-43DE-AACF-11C836D3E2E5}" dt="2019-11-19T12:38:47.818" v="256"/>
            <ac:picMkLst>
              <pc:docMk/>
              <pc:sldMasterMk cId="512836156" sldId="2147483660"/>
              <pc:sldLayoutMk cId="2547032259" sldId="2147483652"/>
              <ac:picMk id="12" creationId="{9F225886-F6B9-4DD6-B9E4-D1C36A7186F4}"/>
            </ac:picMkLst>
          </pc:picChg>
        </pc:sldLayoutChg>
        <pc:sldLayoutChg chg="modSp">
          <pc:chgData name="Tom Holden" userId="f807c57f8572ceb2" providerId="LiveId" clId="{86040ED7-B2A5-43DE-AACF-11C836D3E2E5}" dt="2019-11-19T12:38:47.818" v="256"/>
          <pc:sldLayoutMkLst>
            <pc:docMk/>
            <pc:sldMasterMk cId="512836156" sldId="2147483660"/>
            <pc:sldLayoutMk cId="826324533" sldId="2147483661"/>
          </pc:sldLayoutMkLst>
          <pc:grpChg chg="mod">
            <ac:chgData name="Tom Holden" userId="f807c57f8572ceb2" providerId="LiveId" clId="{86040ED7-B2A5-43DE-AACF-11C836D3E2E5}" dt="2019-11-19T12:38:47.818" v="256"/>
            <ac:grpSpMkLst>
              <pc:docMk/>
              <pc:sldMasterMk cId="512836156" sldId="2147483660"/>
              <pc:sldLayoutMk cId="826324533" sldId="2147483661"/>
              <ac:grpSpMk id="7" creationId="{86FAB90F-DFD3-4C98-8433-52BBBC10FD0F}"/>
            </ac:grpSpMkLst>
          </pc:grpChg>
          <pc:grpChg chg="mod">
            <ac:chgData name="Tom Holden" userId="f807c57f8572ceb2" providerId="LiveId" clId="{86040ED7-B2A5-43DE-AACF-11C836D3E2E5}" dt="2019-11-19T12:38:47.818" v="256"/>
            <ac:grpSpMkLst>
              <pc:docMk/>
              <pc:sldMasterMk cId="512836156" sldId="2147483660"/>
              <pc:sldLayoutMk cId="826324533" sldId="2147483661"/>
              <ac:grpSpMk id="8" creationId="{FA6E49ED-2648-492A-93C8-4E2475F1F64C}"/>
            </ac:grpSpMkLst>
          </pc:grpChg>
          <pc:grpChg chg="mod">
            <ac:chgData name="Tom Holden" userId="f807c57f8572ceb2" providerId="LiveId" clId="{86040ED7-B2A5-43DE-AACF-11C836D3E2E5}" dt="2019-11-19T12:38:47.818" v="256"/>
            <ac:grpSpMkLst>
              <pc:docMk/>
              <pc:sldMasterMk cId="512836156" sldId="2147483660"/>
              <pc:sldLayoutMk cId="826324533" sldId="2147483661"/>
              <ac:grpSpMk id="18" creationId="{947524AA-19A8-4E82-B39F-E56A9F9348F3}"/>
            </ac:grpSpMkLst>
          </pc:grpChg>
          <pc:picChg chg="mod">
            <ac:chgData name="Tom Holden" userId="f807c57f8572ceb2" providerId="LiveId" clId="{86040ED7-B2A5-43DE-AACF-11C836D3E2E5}" dt="2019-11-19T12:38:47.818" v="256"/>
            <ac:picMkLst>
              <pc:docMk/>
              <pc:sldMasterMk cId="512836156" sldId="2147483660"/>
              <pc:sldLayoutMk cId="826324533" sldId="2147483661"/>
              <ac:picMk id="17" creationId="{31F1256B-F211-482F-85FE-B5DDE0622141}"/>
            </ac:picMkLst>
          </pc:picChg>
        </pc:sldLayoutChg>
        <pc:sldLayoutChg chg="modSp">
          <pc:chgData name="Tom Holden" userId="f807c57f8572ceb2" providerId="LiveId" clId="{86040ED7-B2A5-43DE-AACF-11C836D3E2E5}" dt="2019-11-19T12:38:47.818" v="256"/>
          <pc:sldLayoutMkLst>
            <pc:docMk/>
            <pc:sldMasterMk cId="512836156" sldId="2147483660"/>
            <pc:sldLayoutMk cId="1028533951" sldId="2147483662"/>
          </pc:sldLayoutMkLst>
          <pc:spChg chg="mod">
            <ac:chgData name="Tom Holden" userId="f807c57f8572ceb2" providerId="LiveId" clId="{86040ED7-B2A5-43DE-AACF-11C836D3E2E5}" dt="2019-11-19T12:38:47.818" v="256"/>
            <ac:spMkLst>
              <pc:docMk/>
              <pc:sldMasterMk cId="512836156" sldId="2147483660"/>
              <pc:sldLayoutMk cId="1028533951" sldId="2147483662"/>
              <ac:spMk id="2"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028533951" sldId="2147483662"/>
              <ac:spMk id="3"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028533951" sldId="2147483662"/>
              <ac:spMk id="4"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028533951" sldId="2147483662"/>
              <ac:spMk id="5"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028533951" sldId="2147483662"/>
              <ac:spMk id="6" creationId="{00000000-0000-0000-0000-000000000000}"/>
            </ac:spMkLst>
          </pc:spChg>
          <pc:grpChg chg="mod">
            <ac:chgData name="Tom Holden" userId="f807c57f8572ceb2" providerId="LiveId" clId="{86040ED7-B2A5-43DE-AACF-11C836D3E2E5}" dt="2019-11-19T12:38:47.818" v="256"/>
            <ac:grpSpMkLst>
              <pc:docMk/>
              <pc:sldMasterMk cId="512836156" sldId="2147483660"/>
              <pc:sldLayoutMk cId="1028533951" sldId="2147483662"/>
              <ac:grpSpMk id="13" creationId="{CA36695A-5532-41F8-AB71-1111A1E7D547}"/>
            </ac:grpSpMkLst>
          </pc:grpChg>
          <pc:picChg chg="mod">
            <ac:chgData name="Tom Holden" userId="f807c57f8572ceb2" providerId="LiveId" clId="{86040ED7-B2A5-43DE-AACF-11C836D3E2E5}" dt="2019-11-19T12:38:47.818" v="256"/>
            <ac:picMkLst>
              <pc:docMk/>
              <pc:sldMasterMk cId="512836156" sldId="2147483660"/>
              <pc:sldLayoutMk cId="1028533951" sldId="2147483662"/>
              <ac:picMk id="12" creationId="{3CC5917A-56EE-441D-8E9C-52EC57DF9CC3}"/>
            </ac:picMkLst>
          </pc:picChg>
        </pc:sldLayoutChg>
        <pc:sldLayoutChg chg="modSp">
          <pc:chgData name="Tom Holden" userId="f807c57f8572ceb2" providerId="LiveId" clId="{86040ED7-B2A5-43DE-AACF-11C836D3E2E5}" dt="2019-11-19T12:38:47.818" v="256"/>
          <pc:sldLayoutMkLst>
            <pc:docMk/>
            <pc:sldMasterMk cId="512836156" sldId="2147483660"/>
            <pc:sldLayoutMk cId="1423768480" sldId="2147483663"/>
          </pc:sldLayoutMkLst>
          <pc:spChg chg="mod">
            <ac:chgData name="Tom Holden" userId="f807c57f8572ceb2" providerId="LiveId" clId="{86040ED7-B2A5-43DE-AACF-11C836D3E2E5}" dt="2019-11-19T12:38:47.818" v="256"/>
            <ac:spMkLst>
              <pc:docMk/>
              <pc:sldMasterMk cId="512836156" sldId="2147483660"/>
              <pc:sldLayoutMk cId="1423768480" sldId="2147483663"/>
              <ac:spMk id="2"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423768480" sldId="2147483663"/>
              <ac:spMk id="3"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423768480" sldId="2147483663"/>
              <ac:spMk id="4"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423768480" sldId="2147483663"/>
              <ac:spMk id="5"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423768480" sldId="2147483663"/>
              <ac:spMk id="6" creationId="{00000000-0000-0000-0000-000000000000}"/>
            </ac:spMkLst>
          </pc:spChg>
        </pc:sldLayoutChg>
        <pc:sldLayoutChg chg="modSp">
          <pc:chgData name="Tom Holden" userId="f807c57f8572ceb2" providerId="LiveId" clId="{86040ED7-B2A5-43DE-AACF-11C836D3E2E5}" dt="2019-11-19T12:38:47.818" v="256"/>
          <pc:sldLayoutMkLst>
            <pc:docMk/>
            <pc:sldMasterMk cId="512836156" sldId="2147483660"/>
            <pc:sldLayoutMk cId="313365869" sldId="2147483664"/>
          </pc:sldLayoutMkLst>
          <pc:spChg chg="mod">
            <ac:chgData name="Tom Holden" userId="f807c57f8572ceb2" providerId="LiveId" clId="{86040ED7-B2A5-43DE-AACF-11C836D3E2E5}" dt="2019-11-19T12:38:47.818" v="256"/>
            <ac:spMkLst>
              <pc:docMk/>
              <pc:sldMasterMk cId="512836156" sldId="2147483660"/>
              <pc:sldLayoutMk cId="313365869" sldId="2147483664"/>
              <ac:spMk id="2"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13365869" sldId="2147483664"/>
              <ac:spMk id="3"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13365869" sldId="2147483664"/>
              <ac:spMk id="4"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13365869" sldId="2147483664"/>
              <ac:spMk id="5"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13365869" sldId="2147483664"/>
              <ac:spMk id="6"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13365869" sldId="2147483664"/>
              <ac:spMk id="7" creationId="{00000000-0000-0000-0000-000000000000}"/>
            </ac:spMkLst>
          </pc:spChg>
        </pc:sldLayoutChg>
        <pc:sldLayoutChg chg="modSp">
          <pc:chgData name="Tom Holden" userId="f807c57f8572ceb2" providerId="LiveId" clId="{86040ED7-B2A5-43DE-AACF-11C836D3E2E5}" dt="2019-11-19T12:38:47.818" v="256"/>
          <pc:sldLayoutMkLst>
            <pc:docMk/>
            <pc:sldMasterMk cId="512836156" sldId="2147483660"/>
            <pc:sldLayoutMk cId="3340037681" sldId="2147483665"/>
          </pc:sldLayoutMkLst>
          <pc:spChg chg="mod">
            <ac:chgData name="Tom Holden" userId="f807c57f8572ceb2" providerId="LiveId" clId="{86040ED7-B2A5-43DE-AACF-11C836D3E2E5}" dt="2019-11-19T12:38:47.818" v="256"/>
            <ac:spMkLst>
              <pc:docMk/>
              <pc:sldMasterMk cId="512836156" sldId="2147483660"/>
              <pc:sldLayoutMk cId="3340037681" sldId="2147483665"/>
              <ac:spMk id="2"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340037681" sldId="2147483665"/>
              <ac:spMk id="3"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340037681" sldId="2147483665"/>
              <ac:spMk id="4"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340037681" sldId="2147483665"/>
              <ac:spMk id="5"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340037681" sldId="2147483665"/>
              <ac:spMk id="6"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340037681" sldId="2147483665"/>
              <ac:spMk id="7"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340037681" sldId="2147483665"/>
              <ac:spMk id="8"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3340037681" sldId="2147483665"/>
              <ac:spMk id="9" creationId="{00000000-0000-0000-0000-000000000000}"/>
            </ac:spMkLst>
          </pc:spChg>
        </pc:sldLayoutChg>
        <pc:sldLayoutChg chg="modSp">
          <pc:chgData name="Tom Holden" userId="f807c57f8572ceb2" providerId="LiveId" clId="{86040ED7-B2A5-43DE-AACF-11C836D3E2E5}" dt="2019-11-19T12:38:47.818" v="256"/>
          <pc:sldLayoutMkLst>
            <pc:docMk/>
            <pc:sldMasterMk cId="512836156" sldId="2147483660"/>
            <pc:sldLayoutMk cId="2387089856" sldId="2147483666"/>
          </pc:sldLayoutMkLst>
          <pc:spChg chg="mod">
            <ac:chgData name="Tom Holden" userId="f807c57f8572ceb2" providerId="LiveId" clId="{86040ED7-B2A5-43DE-AACF-11C836D3E2E5}" dt="2019-11-19T12:38:47.818" v="256"/>
            <ac:spMkLst>
              <pc:docMk/>
              <pc:sldMasterMk cId="512836156" sldId="2147483660"/>
              <pc:sldLayoutMk cId="2387089856" sldId="2147483666"/>
              <ac:spMk id="2"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387089856" sldId="2147483666"/>
              <ac:spMk id="3"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387089856" sldId="2147483666"/>
              <ac:spMk id="4"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387089856" sldId="2147483666"/>
              <ac:spMk id="5" creationId="{00000000-0000-0000-0000-000000000000}"/>
            </ac:spMkLst>
          </pc:spChg>
        </pc:sldLayoutChg>
        <pc:sldLayoutChg chg="modSp">
          <pc:chgData name="Tom Holden" userId="f807c57f8572ceb2" providerId="LiveId" clId="{86040ED7-B2A5-43DE-AACF-11C836D3E2E5}" dt="2019-11-19T12:38:47.818" v="256"/>
          <pc:sldLayoutMkLst>
            <pc:docMk/>
            <pc:sldMasterMk cId="512836156" sldId="2147483660"/>
            <pc:sldLayoutMk cId="2140488303" sldId="2147483667"/>
          </pc:sldLayoutMkLst>
          <pc:spChg chg="mod">
            <ac:chgData name="Tom Holden" userId="f807c57f8572ceb2" providerId="LiveId" clId="{86040ED7-B2A5-43DE-AACF-11C836D3E2E5}" dt="2019-11-19T12:38:47.818" v="256"/>
            <ac:spMkLst>
              <pc:docMk/>
              <pc:sldMasterMk cId="512836156" sldId="2147483660"/>
              <pc:sldLayoutMk cId="2140488303" sldId="2147483667"/>
              <ac:spMk id="2"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140488303" sldId="2147483667"/>
              <ac:spMk id="3"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140488303" sldId="2147483667"/>
              <ac:spMk id="4" creationId="{00000000-0000-0000-0000-000000000000}"/>
            </ac:spMkLst>
          </pc:spChg>
        </pc:sldLayoutChg>
        <pc:sldLayoutChg chg="modSp">
          <pc:chgData name="Tom Holden" userId="f807c57f8572ceb2" providerId="LiveId" clId="{86040ED7-B2A5-43DE-AACF-11C836D3E2E5}" dt="2019-11-19T12:38:47.818" v="256"/>
          <pc:sldLayoutMkLst>
            <pc:docMk/>
            <pc:sldMasterMk cId="512836156" sldId="2147483660"/>
            <pc:sldLayoutMk cId="2660417758" sldId="2147483668"/>
          </pc:sldLayoutMkLst>
          <pc:spChg chg="mod">
            <ac:chgData name="Tom Holden" userId="f807c57f8572ceb2" providerId="LiveId" clId="{86040ED7-B2A5-43DE-AACF-11C836D3E2E5}" dt="2019-11-19T12:38:47.818" v="256"/>
            <ac:spMkLst>
              <pc:docMk/>
              <pc:sldMasterMk cId="512836156" sldId="2147483660"/>
              <pc:sldLayoutMk cId="2660417758" sldId="2147483668"/>
              <ac:spMk id="2"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660417758" sldId="2147483668"/>
              <ac:spMk id="3"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660417758" sldId="2147483668"/>
              <ac:spMk id="4"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660417758" sldId="2147483668"/>
              <ac:spMk id="5"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660417758" sldId="2147483668"/>
              <ac:spMk id="6"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660417758" sldId="2147483668"/>
              <ac:spMk id="7" creationId="{00000000-0000-0000-0000-000000000000}"/>
            </ac:spMkLst>
          </pc:spChg>
        </pc:sldLayoutChg>
        <pc:sldLayoutChg chg="modSp">
          <pc:chgData name="Tom Holden" userId="f807c57f8572ceb2" providerId="LiveId" clId="{86040ED7-B2A5-43DE-AACF-11C836D3E2E5}" dt="2019-11-19T12:38:47.818" v="256"/>
          <pc:sldLayoutMkLst>
            <pc:docMk/>
            <pc:sldMasterMk cId="512836156" sldId="2147483660"/>
            <pc:sldLayoutMk cId="2951349903" sldId="2147483669"/>
          </pc:sldLayoutMkLst>
          <pc:spChg chg="mod">
            <ac:chgData name="Tom Holden" userId="f807c57f8572ceb2" providerId="LiveId" clId="{86040ED7-B2A5-43DE-AACF-11C836D3E2E5}" dt="2019-11-19T12:38:47.818" v="256"/>
            <ac:spMkLst>
              <pc:docMk/>
              <pc:sldMasterMk cId="512836156" sldId="2147483660"/>
              <pc:sldLayoutMk cId="2951349903" sldId="2147483669"/>
              <ac:spMk id="2"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951349903" sldId="2147483669"/>
              <ac:spMk id="3"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951349903" sldId="2147483669"/>
              <ac:spMk id="4"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951349903" sldId="2147483669"/>
              <ac:spMk id="5"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951349903" sldId="2147483669"/>
              <ac:spMk id="6"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2951349903" sldId="2147483669"/>
              <ac:spMk id="7" creationId="{00000000-0000-0000-0000-000000000000}"/>
            </ac:spMkLst>
          </pc:spChg>
        </pc:sldLayoutChg>
        <pc:sldLayoutChg chg="modSp">
          <pc:chgData name="Tom Holden" userId="f807c57f8572ceb2" providerId="LiveId" clId="{86040ED7-B2A5-43DE-AACF-11C836D3E2E5}" dt="2019-11-19T12:38:47.818" v="256"/>
          <pc:sldLayoutMkLst>
            <pc:docMk/>
            <pc:sldMasterMk cId="512836156" sldId="2147483660"/>
            <pc:sldLayoutMk cId="1344090280" sldId="2147483670"/>
          </pc:sldLayoutMkLst>
          <pc:spChg chg="mod">
            <ac:chgData name="Tom Holden" userId="f807c57f8572ceb2" providerId="LiveId" clId="{86040ED7-B2A5-43DE-AACF-11C836D3E2E5}" dt="2019-11-19T12:38:47.818" v="256"/>
            <ac:spMkLst>
              <pc:docMk/>
              <pc:sldMasterMk cId="512836156" sldId="2147483660"/>
              <pc:sldLayoutMk cId="1344090280" sldId="2147483670"/>
              <ac:spMk id="2"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344090280" sldId="2147483670"/>
              <ac:spMk id="3"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344090280" sldId="2147483670"/>
              <ac:spMk id="4"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344090280" sldId="2147483670"/>
              <ac:spMk id="5"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1344090280" sldId="2147483670"/>
              <ac:spMk id="6" creationId="{00000000-0000-0000-0000-000000000000}"/>
            </ac:spMkLst>
          </pc:spChg>
        </pc:sldLayoutChg>
        <pc:sldLayoutChg chg="modSp">
          <pc:chgData name="Tom Holden" userId="f807c57f8572ceb2" providerId="LiveId" clId="{86040ED7-B2A5-43DE-AACF-11C836D3E2E5}" dt="2019-11-19T12:38:47.818" v="256"/>
          <pc:sldLayoutMkLst>
            <pc:docMk/>
            <pc:sldMasterMk cId="512836156" sldId="2147483660"/>
            <pc:sldLayoutMk cId="710634545" sldId="2147483671"/>
          </pc:sldLayoutMkLst>
          <pc:spChg chg="mod">
            <ac:chgData name="Tom Holden" userId="f807c57f8572ceb2" providerId="LiveId" clId="{86040ED7-B2A5-43DE-AACF-11C836D3E2E5}" dt="2019-11-19T12:38:47.818" v="256"/>
            <ac:spMkLst>
              <pc:docMk/>
              <pc:sldMasterMk cId="512836156" sldId="2147483660"/>
              <pc:sldLayoutMk cId="710634545" sldId="2147483671"/>
              <ac:spMk id="2"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710634545" sldId="2147483671"/>
              <ac:spMk id="3"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710634545" sldId="2147483671"/>
              <ac:spMk id="4"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710634545" sldId="2147483671"/>
              <ac:spMk id="5" creationId="{00000000-0000-0000-0000-000000000000}"/>
            </ac:spMkLst>
          </pc:spChg>
          <pc:spChg chg="mod">
            <ac:chgData name="Tom Holden" userId="f807c57f8572ceb2" providerId="LiveId" clId="{86040ED7-B2A5-43DE-AACF-11C836D3E2E5}" dt="2019-11-19T12:38:47.818" v="256"/>
            <ac:spMkLst>
              <pc:docMk/>
              <pc:sldMasterMk cId="512836156" sldId="2147483660"/>
              <pc:sldLayoutMk cId="710634545" sldId="2147483671"/>
              <ac:spMk id="6" creationId="{00000000-0000-0000-0000-000000000000}"/>
            </ac:spMkLst>
          </pc:spChg>
        </pc:sldLayoutChg>
      </pc:sldMasterChg>
      <pc:sldMasterChg chg="addSp delSldLayout modSldLayout">
        <pc:chgData name="Tom Holden" userId="f807c57f8572ceb2" providerId="LiveId" clId="{86040ED7-B2A5-43DE-AACF-11C836D3E2E5}" dt="2019-11-19T12:40:57.025" v="262" actId="2696"/>
        <pc:sldMasterMkLst>
          <pc:docMk/>
          <pc:sldMasterMk cId="1764707049" sldId="2147483673"/>
        </pc:sldMasterMkLst>
        <pc:grpChg chg="add">
          <ac:chgData name="Tom Holden" userId="f807c57f8572ceb2" providerId="LiveId" clId="{86040ED7-B2A5-43DE-AACF-11C836D3E2E5}" dt="2019-11-19T12:38:47.818" v="256"/>
          <ac:grpSpMkLst>
            <pc:docMk/>
            <pc:sldMasterMk cId="1764707049" sldId="2147483673"/>
            <ac:grpSpMk id="7" creationId="{7CA6BDD6-129C-40CD-AEBF-E08C96D8CE5A}"/>
          </ac:grpSpMkLst>
        </pc:grpChg>
        <pc:sldLayoutChg chg="del">
          <pc:chgData name="Tom Holden" userId="f807c57f8572ceb2" providerId="LiveId" clId="{86040ED7-B2A5-43DE-AACF-11C836D3E2E5}" dt="2019-11-19T12:40:57.001" v="260" actId="2696"/>
          <pc:sldLayoutMkLst>
            <pc:docMk/>
            <pc:sldMasterMk cId="512836156" sldId="2147483660"/>
            <pc:sldLayoutMk cId="660235481" sldId="2147483650"/>
          </pc:sldLayoutMkLst>
        </pc:sldLayoutChg>
        <pc:sldLayoutChg chg="del">
          <pc:chgData name="Tom Holden" userId="f807c57f8572ceb2" providerId="LiveId" clId="{86040ED7-B2A5-43DE-AACF-11C836D3E2E5}" dt="2019-11-19T12:40:57.013" v="261" actId="2696"/>
          <pc:sldLayoutMkLst>
            <pc:docMk/>
            <pc:sldMasterMk cId="512836156" sldId="2147483660"/>
            <pc:sldLayoutMk cId="3067901095" sldId="2147483651"/>
          </pc:sldLayoutMkLst>
        </pc:sldLayoutChg>
        <pc:sldLayoutChg chg="del">
          <pc:chgData name="Tom Holden" userId="f807c57f8572ceb2" providerId="LiveId" clId="{86040ED7-B2A5-43DE-AACF-11C836D3E2E5}" dt="2019-11-19T12:40:57.025" v="262" actId="2696"/>
          <pc:sldLayoutMkLst>
            <pc:docMk/>
            <pc:sldMasterMk cId="512836156" sldId="2147483660"/>
            <pc:sldLayoutMk cId="2547032259" sldId="2147483652"/>
          </pc:sldLayoutMkLst>
        </pc:sldLayoutChg>
        <pc:sldLayoutChg chg="del">
          <pc:chgData name="Tom Holden" userId="f807c57f8572ceb2" providerId="LiveId" clId="{86040ED7-B2A5-43DE-AACF-11C836D3E2E5}" dt="2019-11-19T12:40:56.985" v="259" actId="2696"/>
          <pc:sldLayoutMkLst>
            <pc:docMk/>
            <pc:sldMasterMk cId="512836156" sldId="2147483660"/>
            <pc:sldLayoutMk cId="826324533" sldId="2147483661"/>
          </pc:sldLayoutMkLst>
        </pc:sldLayoutChg>
        <pc:sldLayoutChg chg="addSp">
          <pc:chgData name="Tom Holden" userId="f807c57f8572ceb2" providerId="LiveId" clId="{86040ED7-B2A5-43DE-AACF-11C836D3E2E5}" dt="2019-11-19T12:40:46.837" v="258"/>
          <pc:sldLayoutMkLst>
            <pc:docMk/>
            <pc:sldMasterMk cId="1764707049" sldId="2147483673"/>
            <pc:sldLayoutMk cId="409429704" sldId="2147483674"/>
          </pc:sldLayoutMkLst>
          <pc:grpChg chg="add">
            <ac:chgData name="Tom Holden" userId="f807c57f8572ceb2" providerId="LiveId" clId="{86040ED7-B2A5-43DE-AACF-11C836D3E2E5}" dt="2019-11-19T12:40:46.837" v="258"/>
            <ac:grpSpMkLst>
              <pc:docMk/>
              <pc:sldMasterMk cId="1764707049" sldId="2147483673"/>
              <pc:sldLayoutMk cId="409429704" sldId="2147483674"/>
              <ac:grpSpMk id="8" creationId="{626CDF4B-E55B-47CA-AD7C-FE5ECCF19F16}"/>
            </ac:grpSpMkLst>
          </pc:grpChg>
          <pc:picChg chg="add">
            <ac:chgData name="Tom Holden" userId="f807c57f8572ceb2" providerId="LiveId" clId="{86040ED7-B2A5-43DE-AACF-11C836D3E2E5}" dt="2019-11-19T12:40:46.837" v="258"/>
            <ac:picMkLst>
              <pc:docMk/>
              <pc:sldMasterMk cId="1764707049" sldId="2147483673"/>
              <pc:sldLayoutMk cId="409429704" sldId="2147483674"/>
              <ac:picMk id="7" creationId="{50828118-8181-4AB4-A554-0EDCD88CA412}"/>
            </ac:picMkLst>
          </pc:picChg>
        </pc:sldLayoutChg>
        <pc:sldLayoutChg chg="addSp modSp">
          <pc:chgData name="Tom Holden" userId="f807c57f8572ceb2" providerId="LiveId" clId="{86040ED7-B2A5-43DE-AACF-11C836D3E2E5}" dt="2019-11-19T12:40:37.238" v="257" actId="14100"/>
          <pc:sldLayoutMkLst>
            <pc:docMk/>
            <pc:sldMasterMk cId="1764707049" sldId="2147483673"/>
            <pc:sldLayoutMk cId="562904325" sldId="2147483675"/>
          </pc:sldLayoutMkLst>
          <pc:grpChg chg="add">
            <ac:chgData name="Tom Holden" userId="f807c57f8572ceb2" providerId="LiveId" clId="{86040ED7-B2A5-43DE-AACF-11C836D3E2E5}" dt="2019-11-19T12:38:47.818" v="256"/>
            <ac:grpSpMkLst>
              <pc:docMk/>
              <pc:sldMasterMk cId="1764707049" sldId="2147483673"/>
              <pc:sldLayoutMk cId="562904325" sldId="2147483675"/>
              <ac:grpSpMk id="8" creationId="{799F1188-954A-4E0E-B713-93C4A1C17625}"/>
            </ac:grpSpMkLst>
          </pc:grpChg>
          <pc:picChg chg="add mod">
            <ac:chgData name="Tom Holden" userId="f807c57f8572ceb2" providerId="LiveId" clId="{86040ED7-B2A5-43DE-AACF-11C836D3E2E5}" dt="2019-11-19T12:40:37.238" v="257" actId="14100"/>
            <ac:picMkLst>
              <pc:docMk/>
              <pc:sldMasterMk cId="1764707049" sldId="2147483673"/>
              <pc:sldLayoutMk cId="562904325" sldId="2147483675"/>
              <ac:picMk id="7" creationId="{CEA722DC-6BE7-4D73-AF1C-7B9F93EEECF3}"/>
            </ac:picMkLst>
          </pc:picChg>
        </pc:sldLayoutChg>
      </pc:sldMasterChg>
      <pc:sldMasterChg chg="addSp modSldLayout">
        <pc:chgData name="Tom Holden" userId="f807c57f8572ceb2" providerId="LiveId" clId="{86040ED7-B2A5-43DE-AACF-11C836D3E2E5}" dt="2019-11-19T12:07:56.661" v="0"/>
        <pc:sldMasterMkLst>
          <pc:docMk/>
          <pc:sldMasterMk cId="3391050033" sldId="2147483673"/>
        </pc:sldMasterMkLst>
        <pc:grpChg chg="add">
          <ac:chgData name="Tom Holden" userId="f807c57f8572ceb2" providerId="LiveId" clId="{86040ED7-B2A5-43DE-AACF-11C836D3E2E5}" dt="2019-11-19T12:07:56.661" v="0"/>
          <ac:grpSpMkLst>
            <pc:docMk/>
            <pc:sldMasterMk cId="3391050033" sldId="2147483673"/>
            <ac:grpSpMk id="7" creationId="{F670B270-1785-4C57-87EA-A2D7D911C3DC}"/>
          </ac:grpSpMkLst>
        </pc:grpChg>
        <pc:sldLayoutChg chg="addSp">
          <pc:chgData name="Tom Holden" userId="f807c57f8572ceb2" providerId="LiveId" clId="{86040ED7-B2A5-43DE-AACF-11C836D3E2E5}" dt="2019-11-19T12:07:56.661" v="0"/>
          <pc:sldLayoutMkLst>
            <pc:docMk/>
            <pc:sldMasterMk cId="3391050033" sldId="2147483673"/>
            <pc:sldLayoutMk cId="1659361779" sldId="2147483675"/>
          </pc:sldLayoutMkLst>
          <pc:grpChg chg="add">
            <ac:chgData name="Tom Holden" userId="f807c57f8572ceb2" providerId="LiveId" clId="{86040ED7-B2A5-43DE-AACF-11C836D3E2E5}" dt="2019-11-19T12:07:56.661" v="0"/>
            <ac:grpSpMkLst>
              <pc:docMk/>
              <pc:sldMasterMk cId="3391050033" sldId="2147483673"/>
              <pc:sldLayoutMk cId="1659361779" sldId="2147483675"/>
              <ac:grpSpMk id="8" creationId="{D9481C0B-D0F8-45FA-ABD9-6C39C5497A6E}"/>
            </ac:grpSpMkLst>
          </pc:grpChg>
          <pc:picChg chg="add">
            <ac:chgData name="Tom Holden" userId="f807c57f8572ceb2" providerId="LiveId" clId="{86040ED7-B2A5-43DE-AACF-11C836D3E2E5}" dt="2019-11-19T12:07:56.661" v="0"/>
            <ac:picMkLst>
              <pc:docMk/>
              <pc:sldMasterMk cId="3391050033" sldId="2147483673"/>
              <pc:sldLayoutMk cId="1659361779" sldId="2147483675"/>
              <ac:picMk id="7" creationId="{307F7699-AB2B-4739-A34B-E69B2DFA827A}"/>
            </ac:picMkLst>
          </pc:pic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50828118-8181-4AB4-A554-0EDCD88CA4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6" y="81303"/>
            <a:ext cx="1136255" cy="1144282"/>
          </a:xfrm>
          <a:prstGeom prst="rect">
            <a:avLst/>
          </a:prstGeom>
        </p:spPr>
      </p:pic>
      <p:grpSp>
        <p:nvGrpSpPr>
          <p:cNvPr id="8" name="Group 7">
            <a:extLst>
              <a:ext uri="{FF2B5EF4-FFF2-40B4-BE49-F238E27FC236}">
                <a16:creationId xmlns:a16="http://schemas.microsoft.com/office/drawing/2014/main" id="{626CDF4B-E55B-47CA-AD7C-FE5ECCF19F16}"/>
              </a:ext>
            </a:extLst>
          </p:cNvPr>
          <p:cNvGrpSpPr/>
          <p:nvPr userDrawn="1"/>
        </p:nvGrpSpPr>
        <p:grpSpPr>
          <a:xfrm>
            <a:off x="-1" y="1056095"/>
            <a:ext cx="10645800" cy="83622"/>
            <a:chOff x="0" y="1056095"/>
            <a:chExt cx="8793126" cy="90000"/>
          </a:xfrm>
        </p:grpSpPr>
        <p:cxnSp>
          <p:nvCxnSpPr>
            <p:cNvPr id="9" name="Straight Connector 8">
              <a:extLst>
                <a:ext uri="{FF2B5EF4-FFF2-40B4-BE49-F238E27FC236}">
                  <a16:creationId xmlns:a16="http://schemas.microsoft.com/office/drawing/2014/main" id="{B1C91701-D5E2-4302-9D1F-7F7FC4CF9E88}"/>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B5630A-659B-4A54-A36D-DD1237D44B30}"/>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3FF7C16-1A02-4644-B74B-BBE970C1279F}"/>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Tree>
    <p:extLst>
      <p:ext uri="{BB962C8B-B14F-4D97-AF65-F5344CB8AC3E}">
        <p14:creationId xmlns:p14="http://schemas.microsoft.com/office/powerpoint/2010/main" val="40942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4C96F-2FC9-483B-ADBD-C06F68F6295F}"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310665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4C96F-2FC9-483B-ADBD-C06F68F6295F}"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409009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53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4C96F-2FC9-483B-ADBD-C06F68F6295F}"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81E185-0BDF-4C13-A761-AABB1E29565A}" type="slidenum">
              <a:rPr lang="en-GB" smtClean="0"/>
              <a:t>‹#›</a:t>
            </a:fld>
            <a:endParaRPr lang="en-GB"/>
          </a:p>
        </p:txBody>
      </p:sp>
      <p:pic>
        <p:nvPicPr>
          <p:cNvPr id="7" name="Picture 6">
            <a:extLst>
              <a:ext uri="{FF2B5EF4-FFF2-40B4-BE49-F238E27FC236}">
                <a16:creationId xmlns:a16="http://schemas.microsoft.com/office/drawing/2014/main" id="{CEA722DC-6BE7-4D73-AF1C-7B9F93EEEC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6" y="81303"/>
            <a:ext cx="1136255" cy="1144282"/>
          </a:xfrm>
          <a:prstGeom prst="rect">
            <a:avLst/>
          </a:prstGeom>
        </p:spPr>
      </p:pic>
      <p:grpSp>
        <p:nvGrpSpPr>
          <p:cNvPr id="8" name="Group 7">
            <a:extLst>
              <a:ext uri="{FF2B5EF4-FFF2-40B4-BE49-F238E27FC236}">
                <a16:creationId xmlns:a16="http://schemas.microsoft.com/office/drawing/2014/main" id="{799F1188-954A-4E0E-B713-93C4A1C17625}"/>
              </a:ext>
            </a:extLst>
          </p:cNvPr>
          <p:cNvGrpSpPr/>
          <p:nvPr userDrawn="1"/>
        </p:nvGrpSpPr>
        <p:grpSpPr>
          <a:xfrm>
            <a:off x="-1" y="1056095"/>
            <a:ext cx="10645800" cy="83622"/>
            <a:chOff x="0" y="1056095"/>
            <a:chExt cx="8793126" cy="90000"/>
          </a:xfrm>
        </p:grpSpPr>
        <p:cxnSp>
          <p:nvCxnSpPr>
            <p:cNvPr id="9" name="Straight Connector 8">
              <a:extLst>
                <a:ext uri="{FF2B5EF4-FFF2-40B4-BE49-F238E27FC236}">
                  <a16:creationId xmlns:a16="http://schemas.microsoft.com/office/drawing/2014/main" id="{31EA9877-805C-49D9-AA30-F6EBA5BC474D}"/>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706431-02E5-422A-A10B-B7479F2C164A}"/>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58EFDB0-3407-4AB2-8127-7BBCA034101A}"/>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Tree>
    <p:extLst>
      <p:ext uri="{BB962C8B-B14F-4D97-AF65-F5344CB8AC3E}">
        <p14:creationId xmlns:p14="http://schemas.microsoft.com/office/powerpoint/2010/main" val="56290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44C96F-2FC9-483B-ADBD-C06F68F6295F}"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393683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44C96F-2FC9-483B-ADBD-C06F68F6295F}"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23001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44C96F-2FC9-483B-ADBD-C06F68F6295F}" type="datetimeFigureOut">
              <a:rPr lang="en-GB" smtClean="0"/>
              <a:t>19/11/2019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416716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44C96F-2FC9-483B-ADBD-C06F68F6295F}" type="datetimeFigureOut">
              <a:rPr lang="en-GB" smtClean="0"/>
              <a:t>19/11/2019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298178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4C96F-2FC9-483B-ADBD-C06F68F6295F}" type="datetimeFigureOut">
              <a:rPr lang="en-GB" smtClean="0"/>
              <a:t>19/11/2019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286605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44C96F-2FC9-483B-ADBD-C06F68F6295F}"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369823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44C96F-2FC9-483B-ADBD-C06F68F6295F}"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264707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pSp>
        <p:nvGrpSpPr>
          <p:cNvPr id="7" name="Group 6">
            <a:extLst>
              <a:ext uri="{FF2B5EF4-FFF2-40B4-BE49-F238E27FC236}">
                <a16:creationId xmlns:a16="http://schemas.microsoft.com/office/drawing/2014/main" id="{7CA6BDD6-129C-40CD-AEBF-E08C96D8CE5A}"/>
              </a:ext>
            </a:extLst>
          </p:cNvPr>
          <p:cNvGrpSpPr/>
          <p:nvPr userDrawn="1"/>
        </p:nvGrpSpPr>
        <p:grpSpPr>
          <a:xfrm>
            <a:off x="0" y="670060"/>
            <a:ext cx="12192000" cy="6176873"/>
            <a:chOff x="0" y="670060"/>
            <a:chExt cx="12192000" cy="6176873"/>
          </a:xfrm>
        </p:grpSpPr>
        <p:grpSp>
          <p:nvGrpSpPr>
            <p:cNvPr id="8" name="Group 7">
              <a:extLst>
                <a:ext uri="{FF2B5EF4-FFF2-40B4-BE49-F238E27FC236}">
                  <a16:creationId xmlns:a16="http://schemas.microsoft.com/office/drawing/2014/main" id="{FBA40B7C-D77F-4BF8-83CC-58351E8A3486}"/>
                </a:ext>
              </a:extLst>
            </p:cNvPr>
            <p:cNvGrpSpPr/>
            <p:nvPr/>
          </p:nvGrpSpPr>
          <p:grpSpPr>
            <a:xfrm>
              <a:off x="0" y="670060"/>
              <a:ext cx="12192000" cy="6176873"/>
              <a:chOff x="0" y="321061"/>
              <a:chExt cx="12125325" cy="6174989"/>
            </a:xfrm>
          </p:grpSpPr>
          <p:pic>
            <p:nvPicPr>
              <p:cNvPr id="10" name="Picture 9">
                <a:extLst>
                  <a:ext uri="{FF2B5EF4-FFF2-40B4-BE49-F238E27FC236}">
                    <a16:creationId xmlns:a16="http://schemas.microsoft.com/office/drawing/2014/main" id="{1476EAE5-5674-409E-BC5F-AB3FD3F445EB}"/>
                  </a:ext>
                </a:extLst>
              </p:cNvPr>
              <p:cNvPicPr>
                <a:picLocks noChangeAspect="1"/>
              </p:cNvPicPr>
              <p:nvPr/>
            </p:nvPicPr>
            <p:blipFill rotWithShape="1">
              <a:blip r:embed="rId14"/>
              <a:srcRect r="547" b="658"/>
              <a:stretch/>
            </p:blipFill>
            <p:spPr>
              <a:xfrm>
                <a:off x="0" y="321061"/>
                <a:ext cx="12125325" cy="6174989"/>
              </a:xfrm>
              <a:prstGeom prst="rect">
                <a:avLst/>
              </a:prstGeom>
            </p:spPr>
          </p:pic>
          <p:sp>
            <p:nvSpPr>
              <p:cNvPr id="11" name="Rectangle 10">
                <a:extLst>
                  <a:ext uri="{FF2B5EF4-FFF2-40B4-BE49-F238E27FC236}">
                    <a16:creationId xmlns:a16="http://schemas.microsoft.com/office/drawing/2014/main" id="{8B82589C-F427-4D8F-8E67-E109C1482F3C}"/>
                  </a:ext>
                </a:extLst>
              </p:cNvPr>
              <p:cNvSpPr/>
              <p:nvPr/>
            </p:nvSpPr>
            <p:spPr>
              <a:xfrm>
                <a:off x="6381750" y="790575"/>
                <a:ext cx="5743575"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9" name="Rectangle 8">
              <a:extLst>
                <a:ext uri="{FF2B5EF4-FFF2-40B4-BE49-F238E27FC236}">
                  <a16:creationId xmlns:a16="http://schemas.microsoft.com/office/drawing/2014/main" id="{40B4F127-8CAB-4706-97B9-E16118575971}"/>
                </a:ext>
              </a:extLst>
            </p:cNvPr>
            <p:cNvSpPr/>
            <p:nvPr/>
          </p:nvSpPr>
          <p:spPr>
            <a:xfrm>
              <a:off x="0" y="877094"/>
              <a:ext cx="12192000" cy="596983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Tree>
    <p:extLst>
      <p:ext uri="{BB962C8B-B14F-4D97-AF65-F5344CB8AC3E}">
        <p14:creationId xmlns:p14="http://schemas.microsoft.com/office/powerpoint/2010/main" val="17647070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9F53-C0AC-4014-8360-BCBEF3DB261A}"/>
              </a:ext>
            </a:extLst>
          </p:cNvPr>
          <p:cNvSpPr>
            <a:spLocks noGrp="1"/>
          </p:cNvSpPr>
          <p:nvPr/>
        </p:nvSpPr>
        <p:spPr bwMode="auto">
          <a:xfrm>
            <a:off x="1282932" y="632145"/>
            <a:ext cx="9626138" cy="49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b="1" dirty="0">
                <a:solidFill>
                  <a:schemeClr val="accent1">
                    <a:lumMod val="75000"/>
                  </a:schemeClr>
                </a:solidFill>
                <a:latin typeface="+mn-lt"/>
                <a:ea typeface="Cambria Math" panose="02040503050406030204" pitchFamily="18" charset="0"/>
              </a:rPr>
              <a:t>BASES AGM 2019</a:t>
            </a:r>
          </a:p>
          <a:p>
            <a:r>
              <a:rPr lang="en-US" sz="3600" b="1" dirty="0">
                <a:solidFill>
                  <a:schemeClr val="accent1">
                    <a:lumMod val="75000"/>
                  </a:schemeClr>
                </a:solidFill>
                <a:latin typeface="+mn-lt"/>
                <a:ea typeface="Cambria Math" panose="02040503050406030204" pitchFamily="18" charset="0"/>
              </a:rPr>
              <a:t>Tuesday 19 November 2019</a:t>
            </a:r>
          </a:p>
          <a:p>
            <a:endParaRPr lang="en-US" sz="1100" dirty="0">
              <a:solidFill>
                <a:schemeClr val="accent1">
                  <a:lumMod val="75000"/>
                </a:schemeClr>
              </a:solidFill>
              <a:latin typeface="Cambria Math" panose="02040503050406030204" pitchFamily="18" charset="0"/>
              <a:ea typeface="Cambria Math" panose="02040503050406030204" pitchFamily="18" charset="0"/>
            </a:endParaRPr>
          </a:p>
          <a:p>
            <a:r>
              <a:rPr lang="en-US" sz="2800" b="1" dirty="0">
                <a:solidFill>
                  <a:schemeClr val="tx1"/>
                </a:solidFill>
                <a:latin typeface="Cambria Math" panose="02040503050406030204" pitchFamily="18" charset="0"/>
                <a:ea typeface="Cambria Math" panose="02040503050406030204" pitchFamily="18" charset="0"/>
              </a:rPr>
              <a:t>Board Members (2018-19):</a:t>
            </a:r>
          </a:p>
          <a:p>
            <a:endParaRPr lang="en-US" sz="700" b="1" dirty="0">
              <a:solidFill>
                <a:schemeClr val="tx1"/>
              </a:solidFill>
              <a:latin typeface="Cambria Math" panose="02040503050406030204" pitchFamily="18" charset="0"/>
              <a:ea typeface="Cambria Math" panose="02040503050406030204" pitchFamily="18" charset="0"/>
            </a:endParaRPr>
          </a:p>
          <a:p>
            <a:pPr>
              <a:spcAft>
                <a:spcPts val="600"/>
              </a:spcAft>
            </a:pPr>
            <a:r>
              <a:rPr lang="en-US" sz="2800" b="1" dirty="0">
                <a:solidFill>
                  <a:schemeClr val="tx1"/>
                </a:solidFill>
                <a:latin typeface="Cambria Math" panose="02040503050406030204" pitchFamily="18" charset="0"/>
                <a:ea typeface="Cambria Math" panose="02040503050406030204" pitchFamily="18" charset="0"/>
              </a:rPr>
              <a:t>Chair</a:t>
            </a:r>
            <a:r>
              <a:rPr lang="en-US" sz="2800" dirty="0">
                <a:solidFill>
                  <a:schemeClr val="tx1"/>
                </a:solidFill>
                <a:latin typeface="Cambria Math" panose="02040503050406030204" pitchFamily="18" charset="0"/>
                <a:ea typeface="Cambria Math" panose="02040503050406030204" pitchFamily="18" charset="0"/>
              </a:rPr>
              <a:t>: Prof Richard Tong FBASES</a:t>
            </a:r>
          </a:p>
          <a:p>
            <a:r>
              <a:rPr lang="en-US" sz="2800" b="1" dirty="0">
                <a:solidFill>
                  <a:schemeClr val="tx1"/>
                </a:solidFill>
                <a:latin typeface="Cambria Math" panose="02040503050406030204" pitchFamily="18" charset="0"/>
                <a:ea typeface="Cambria Math" panose="02040503050406030204" pitchFamily="18" charset="0"/>
              </a:rPr>
              <a:t>Deputy Chair</a:t>
            </a:r>
            <a:r>
              <a:rPr lang="en-US" sz="2800" dirty="0">
                <a:solidFill>
                  <a:schemeClr val="tx1"/>
                </a:solidFill>
                <a:latin typeface="Cambria Math" panose="02040503050406030204" pitchFamily="18" charset="0"/>
                <a:ea typeface="Cambria Math" panose="02040503050406030204" pitchFamily="18" charset="0"/>
              </a:rPr>
              <a:t>: Assoc Prof Adam </a:t>
            </a:r>
            <a:r>
              <a:rPr lang="en-US" sz="2800" dirty="0" err="1">
                <a:solidFill>
                  <a:schemeClr val="tx1"/>
                </a:solidFill>
                <a:latin typeface="Cambria Math" panose="02040503050406030204" pitchFamily="18" charset="0"/>
                <a:ea typeface="Cambria Math" panose="02040503050406030204" pitchFamily="18" charset="0"/>
              </a:rPr>
              <a:t>Hawkey</a:t>
            </a:r>
            <a:r>
              <a:rPr lang="en-US" sz="2800" dirty="0">
                <a:solidFill>
                  <a:schemeClr val="tx1"/>
                </a:solidFill>
                <a:latin typeface="Cambria Math" panose="02040503050406030204" pitchFamily="18" charset="0"/>
                <a:ea typeface="Cambria Math" panose="02040503050406030204" pitchFamily="18" charset="0"/>
              </a:rPr>
              <a:t>,</a:t>
            </a:r>
          </a:p>
          <a:p>
            <a:endParaRPr lang="en-US" sz="800" b="1" dirty="0">
              <a:solidFill>
                <a:schemeClr val="tx1"/>
              </a:solidFill>
              <a:latin typeface="Cambria Math" panose="02040503050406030204" pitchFamily="18" charset="0"/>
              <a:ea typeface="Cambria Math" panose="02040503050406030204" pitchFamily="18" charset="0"/>
            </a:endParaRPr>
          </a:p>
          <a:p>
            <a:r>
              <a:rPr lang="en-US" sz="2800" b="1" dirty="0">
                <a:solidFill>
                  <a:schemeClr val="tx1"/>
                </a:solidFill>
                <a:latin typeface="Cambria Math" panose="02040503050406030204" pitchFamily="18" charset="0"/>
                <a:ea typeface="Cambria Math" panose="02040503050406030204" pitchFamily="18" charset="0"/>
              </a:rPr>
              <a:t>Division Chairs</a:t>
            </a:r>
            <a:r>
              <a:rPr lang="en-US" sz="2800" dirty="0">
                <a:solidFill>
                  <a:schemeClr val="tx1"/>
                </a:solidFill>
                <a:latin typeface="Cambria Math" panose="02040503050406030204" pitchFamily="18" charset="0"/>
                <a:ea typeface="Cambria Math" panose="02040503050406030204" pitchFamily="18" charset="0"/>
              </a:rPr>
              <a:t>: Dr David Broom FBASES,</a:t>
            </a:r>
          </a:p>
          <a:p>
            <a:r>
              <a:rPr lang="en-US" sz="2800" dirty="0">
                <a:solidFill>
                  <a:schemeClr val="tx1"/>
                </a:solidFill>
                <a:latin typeface="Cambria Math" panose="02040503050406030204" pitchFamily="18" charset="0"/>
                <a:ea typeface="Cambria Math" panose="02040503050406030204" pitchFamily="18" charset="0"/>
              </a:rPr>
              <a:t>Dr Adam Grainger, Prof Zoe Knowles FBASES, </a:t>
            </a:r>
          </a:p>
          <a:p>
            <a:r>
              <a:rPr lang="en-US" sz="2800" dirty="0">
                <a:solidFill>
                  <a:schemeClr val="tx1"/>
                </a:solidFill>
                <a:latin typeface="Cambria Math" panose="02040503050406030204" pitchFamily="18" charset="0"/>
                <a:ea typeface="Cambria Math" panose="02040503050406030204" pitchFamily="18" charset="0"/>
              </a:rPr>
              <a:t>Dr Mike Price FBASES, </a:t>
            </a:r>
          </a:p>
          <a:p>
            <a:endParaRPr lang="en-US" sz="900" dirty="0">
              <a:solidFill>
                <a:schemeClr val="tx1"/>
              </a:solidFill>
              <a:latin typeface="Cambria Math" panose="02040503050406030204" pitchFamily="18" charset="0"/>
              <a:ea typeface="Cambria Math" panose="02040503050406030204" pitchFamily="18" charset="0"/>
            </a:endParaRPr>
          </a:p>
          <a:p>
            <a:r>
              <a:rPr lang="en-US" sz="2800" b="1" dirty="0">
                <a:solidFill>
                  <a:schemeClr val="tx1"/>
                </a:solidFill>
                <a:latin typeface="Cambria Math" panose="02040503050406030204" pitchFamily="18" charset="0"/>
                <a:ea typeface="Cambria Math" panose="02040503050406030204" pitchFamily="18" charset="0"/>
              </a:rPr>
              <a:t>Non-Executive Directors</a:t>
            </a:r>
            <a:r>
              <a:rPr lang="en-US" sz="2800">
                <a:solidFill>
                  <a:schemeClr val="tx1"/>
                </a:solidFill>
                <a:latin typeface="Cambria Math" panose="02040503050406030204" pitchFamily="18" charset="0"/>
                <a:ea typeface="Cambria Math" panose="02040503050406030204" pitchFamily="18" charset="0"/>
              </a:rPr>
              <a:t>: Susan </a:t>
            </a:r>
            <a:r>
              <a:rPr lang="en-US" sz="2800" dirty="0">
                <a:solidFill>
                  <a:schemeClr val="tx1"/>
                </a:solidFill>
                <a:latin typeface="Cambria Math" panose="02040503050406030204" pitchFamily="18" charset="0"/>
                <a:ea typeface="Cambria Math" panose="02040503050406030204" pitchFamily="18" charset="0"/>
              </a:rPr>
              <a:t>Went</a:t>
            </a:r>
          </a:p>
          <a:p>
            <a:endParaRPr lang="en-US" sz="900" b="1" dirty="0">
              <a:solidFill>
                <a:schemeClr val="tx1"/>
              </a:solidFill>
              <a:latin typeface="Cambria Math" panose="02040503050406030204" pitchFamily="18" charset="0"/>
              <a:ea typeface="Cambria Math" panose="02040503050406030204" pitchFamily="18" charset="0"/>
            </a:endParaRPr>
          </a:p>
          <a:p>
            <a:r>
              <a:rPr lang="en-US" sz="2800" b="1" dirty="0">
                <a:solidFill>
                  <a:schemeClr val="tx1"/>
                </a:solidFill>
                <a:latin typeface="Cambria Math" panose="02040503050406030204" pitchFamily="18" charset="0"/>
                <a:ea typeface="Cambria Math" panose="02040503050406030204" pitchFamily="18" charset="0"/>
              </a:rPr>
              <a:t>Executive Director</a:t>
            </a:r>
            <a:r>
              <a:rPr lang="en-US" sz="2800" dirty="0">
                <a:solidFill>
                  <a:schemeClr val="tx1"/>
                </a:solidFill>
                <a:latin typeface="Cambria Math" panose="02040503050406030204" pitchFamily="18" charset="0"/>
                <a:ea typeface="Cambria Math" panose="02040503050406030204" pitchFamily="18" charset="0"/>
              </a:rPr>
              <a:t>: Tom Holden</a:t>
            </a:r>
            <a:endParaRPr lang="en-US" sz="3200" dirty="0">
              <a:solidFill>
                <a:schemeClr val="tx1"/>
              </a:solidFill>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id="{AC3A0B93-7D5E-4C36-8827-544F78931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spTree>
    <p:extLst>
      <p:ext uri="{BB962C8B-B14F-4D97-AF65-F5344CB8AC3E}">
        <p14:creationId xmlns:p14="http://schemas.microsoft.com/office/powerpoint/2010/main" val="300578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Key developments</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F179CF9C-D524-4A17-823B-C7A150BD9B4E}"/>
              </a:ext>
            </a:extLst>
          </p:cNvPr>
          <p:cNvSpPr txBox="1"/>
          <p:nvPr/>
        </p:nvSpPr>
        <p:spPr>
          <a:xfrm>
            <a:off x="1197815" y="1387417"/>
            <a:ext cx="9493264" cy="5032147"/>
          </a:xfrm>
          <a:prstGeom prst="rect">
            <a:avLst/>
          </a:prstGeom>
          <a:noFill/>
        </p:spPr>
        <p:txBody>
          <a:bodyPr wrap="square" rtlCol="0">
            <a:spAutoFit/>
          </a:bodyPr>
          <a:lstStyle/>
          <a:p>
            <a:pPr marL="285753" indent="-285753">
              <a:spcBef>
                <a:spcPts val="1200"/>
              </a:spcBef>
              <a:buFont typeface="Arial" panose="020B0604020202020204" pitchFamily="34" charset="0"/>
              <a:buChar char="•"/>
            </a:pPr>
            <a:r>
              <a:rPr lang="en-US" sz="2300" dirty="0">
                <a:latin typeface="Cambria Math" panose="02040503050406030204" pitchFamily="18" charset="0"/>
                <a:ea typeface="Cambria Math" panose="02040503050406030204" pitchFamily="18" charset="0"/>
              </a:rPr>
              <a:t>BASES Sport and Exercise Psychology Accreditation Route (SEPAR) approved by HCPC. Implementation in progress – scheme officially launching for new registrants on 1 January 2020</a:t>
            </a:r>
          </a:p>
          <a:p>
            <a:pPr marL="285753" indent="-285753">
              <a:spcBef>
                <a:spcPts val="1200"/>
              </a:spcBef>
              <a:buFont typeface="Arial" panose="020B0604020202020204" pitchFamily="34" charset="0"/>
              <a:buChar char="•"/>
            </a:pPr>
            <a:r>
              <a:rPr lang="en-US" sz="2300" dirty="0">
                <a:latin typeface="Cambria Math" panose="02040503050406030204" pitchFamily="18" charset="0"/>
                <a:ea typeface="Cambria Math" panose="02040503050406030204" pitchFamily="18" charset="0"/>
              </a:rPr>
              <a:t>New, improved criteria and documentation for BASES Undergraduate Endorsement Scheme (BUES) launched in January 2019</a:t>
            </a:r>
          </a:p>
          <a:p>
            <a:pPr marL="342905" indent="-342905">
              <a:spcBef>
                <a:spcPts val="600"/>
              </a:spcBef>
              <a:buFont typeface="Arial" panose="020B0604020202020204" pitchFamily="34" charset="0"/>
              <a:buChar char="•"/>
            </a:pPr>
            <a:r>
              <a:rPr lang="en-US" sz="2300" dirty="0">
                <a:latin typeface="Cambria Math" panose="02040503050406030204" pitchFamily="18" charset="0"/>
                <a:ea typeface="Cambria Math" panose="02040503050406030204" pitchFamily="18" charset="0"/>
              </a:rPr>
              <a:t>Memorandums of Understanding (MoU) agreed and signed with:</a:t>
            </a:r>
          </a:p>
          <a:p>
            <a:pPr marL="800110" lvl="1" indent="-342905">
              <a:spcBef>
                <a:spcPts val="600"/>
              </a:spcBef>
              <a:buFont typeface="Wingdings" panose="05000000000000000000" pitchFamily="2" charset="2"/>
              <a:buChar char="Ø"/>
            </a:pPr>
            <a:r>
              <a:rPr lang="en-US" sz="2300" dirty="0">
                <a:latin typeface="Cambria Math" panose="02040503050406030204" pitchFamily="18" charset="0"/>
                <a:ea typeface="Cambria Math" panose="02040503050406030204" pitchFamily="18" charset="0"/>
              </a:rPr>
              <a:t>Canadian Society for Exercise Physiology (CSEP)</a:t>
            </a:r>
          </a:p>
          <a:p>
            <a:pPr marL="800110" lvl="1" indent="-342905">
              <a:spcBef>
                <a:spcPts val="600"/>
              </a:spcBef>
              <a:buFont typeface="Wingdings" panose="05000000000000000000" pitchFamily="2" charset="2"/>
              <a:buChar char="Ø"/>
            </a:pPr>
            <a:r>
              <a:rPr lang="en-US" sz="2300" dirty="0">
                <a:latin typeface="Cambria Math" panose="02040503050406030204" pitchFamily="18" charset="0"/>
                <a:ea typeface="Cambria Math" panose="02040503050406030204" pitchFamily="18" charset="0"/>
              </a:rPr>
              <a:t>Sport and Exercise Science New Zealand (SESNZ)</a:t>
            </a:r>
          </a:p>
          <a:p>
            <a:pPr marL="285753" indent="-285753">
              <a:spcBef>
                <a:spcPts val="1200"/>
              </a:spcBef>
              <a:buFont typeface="Arial" panose="020B0604020202020204" pitchFamily="34" charset="0"/>
              <a:buChar char="•"/>
            </a:pPr>
            <a:r>
              <a:rPr lang="en-US" sz="2300" dirty="0">
                <a:latin typeface="Cambria Math" panose="02040503050406030204" pitchFamily="18" charset="0"/>
                <a:ea typeface="Cambria Math" panose="02040503050406030204" pitchFamily="18" charset="0"/>
              </a:rPr>
              <a:t>BASES executive team re-structure implemented in September 2019 to better align to operational and administrative requirements</a:t>
            </a:r>
          </a:p>
          <a:p>
            <a:pPr marL="285753" indent="-285753">
              <a:spcBef>
                <a:spcPts val="1200"/>
              </a:spcBef>
              <a:buFont typeface="Arial" panose="020B0604020202020204" pitchFamily="34" charset="0"/>
              <a:buChar char="•"/>
            </a:pPr>
            <a:r>
              <a:rPr lang="en-US" sz="2300" dirty="0">
                <a:latin typeface="Cambria Math" panose="02040503050406030204" pitchFamily="18" charset="0"/>
                <a:ea typeface="Cambria Math" panose="02040503050406030204" pitchFamily="18" charset="0"/>
              </a:rPr>
              <a:t>New role to join BASES executive team – </a:t>
            </a:r>
            <a:r>
              <a:rPr lang="en-US" sz="2300" i="1" dirty="0">
                <a:latin typeface="Cambria Math" panose="02040503050406030204" pitchFamily="18" charset="0"/>
                <a:ea typeface="Cambria Math" panose="02040503050406030204" pitchFamily="18" charset="0"/>
              </a:rPr>
              <a:t>Professional Standards and Partnerships Manager </a:t>
            </a:r>
            <a:r>
              <a:rPr lang="en-US" sz="2300" dirty="0">
                <a:latin typeface="Cambria Math" panose="02040503050406030204" pitchFamily="18" charset="0"/>
                <a:ea typeface="Cambria Math" panose="02040503050406030204" pitchFamily="18" charset="0"/>
              </a:rPr>
              <a:t>– currently being recruited for</a:t>
            </a:r>
            <a:endParaRPr lang="en-GB" sz="2300" dirty="0">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id="{ED4899F9-2170-4769-B8B7-94C3705A2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E48E5D89-0FA7-4594-8396-527D39776C7F}"/>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7E1E64F8-7F37-4ED1-B474-4A602470D8E0}"/>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9DFCB2-7012-48AC-9AD0-15D7B5C6FBB7}"/>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8A04202-1A0A-4306-8F27-EB17F4B1F36E}"/>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94216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042D-CB12-46C6-8D11-32F91E2A8EDF}"/>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Journal of Sports Sciences</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A53F6399-D3A6-401D-9E49-1C9D64E09FE0}"/>
              </a:ext>
            </a:extLst>
          </p:cNvPr>
          <p:cNvSpPr txBox="1"/>
          <p:nvPr/>
        </p:nvSpPr>
        <p:spPr>
          <a:xfrm>
            <a:off x="1258078" y="1388770"/>
            <a:ext cx="9675844" cy="4811574"/>
          </a:xfrm>
          <a:prstGeom prst="rect">
            <a:avLst/>
          </a:prstGeom>
          <a:noFill/>
        </p:spPr>
        <p:txBody>
          <a:bodyPr wrap="square" rtlCol="0">
            <a:spAutoFit/>
          </a:bodyPr>
          <a:lstStyle/>
          <a:p>
            <a:pPr marL="285753" indent="-285753">
              <a:spcBef>
                <a:spcPts val="16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Editor-in-Chief: </a:t>
            </a:r>
            <a:r>
              <a:rPr lang="en-GB" sz="3000" dirty="0">
                <a:latin typeface="Cambria Math" panose="02040503050406030204" pitchFamily="18" charset="0"/>
                <a:ea typeface="Cambria Math" panose="02040503050406030204" pitchFamily="18" charset="0"/>
              </a:rPr>
              <a:t>Prof Mark Williams FBASES </a:t>
            </a:r>
          </a:p>
          <a:p>
            <a:pPr marL="285753" indent="-285753">
              <a:spcBef>
                <a:spcPts val="16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Latest impact factor (IF) = 2.81 (vs. 2.73 in 2017)</a:t>
            </a:r>
          </a:p>
          <a:p>
            <a:pPr marL="285753" indent="-285753">
              <a:spcBef>
                <a:spcPts val="16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Ranked 20 out of 83 sports-related journals</a:t>
            </a:r>
          </a:p>
          <a:p>
            <a:pPr marL="285753" indent="-285753">
              <a:spcBef>
                <a:spcPts val="16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1,889 papers submitted in 2018 (+3% vs 2017)</a:t>
            </a:r>
          </a:p>
          <a:p>
            <a:pPr marL="285753" indent="-285753">
              <a:spcBef>
                <a:spcPts val="16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15% of submissions accepted for publication</a:t>
            </a:r>
          </a:p>
          <a:p>
            <a:pPr marL="285753" indent="-285753">
              <a:spcBef>
                <a:spcPts val="1600"/>
              </a:spcBef>
              <a:buFont typeface="Arial" panose="020B0604020202020204" pitchFamily="34" charset="0"/>
              <a:buChar char="•"/>
            </a:pPr>
            <a:r>
              <a:rPr lang="en-GB" sz="3000" dirty="0">
                <a:latin typeface="Cambria Math" panose="02040503050406030204" pitchFamily="18" charset="0"/>
                <a:ea typeface="Cambria Math" panose="02040503050406030204" pitchFamily="18" charset="0"/>
              </a:rPr>
              <a:t>Changes to structure of Editorial and Advisory Boards implemented in 2018 have supported more equal sharing of editorial workload</a:t>
            </a:r>
          </a:p>
        </p:txBody>
      </p:sp>
      <p:pic>
        <p:nvPicPr>
          <p:cNvPr id="4" name="Picture 3">
            <a:extLst>
              <a:ext uri="{FF2B5EF4-FFF2-40B4-BE49-F238E27FC236}">
                <a16:creationId xmlns:a16="http://schemas.microsoft.com/office/drawing/2014/main" id="{44CA8419-7702-4E79-980A-DE5BDDE23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B0B6F233-5D39-4F22-BE19-A40B7A36C684}"/>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E5968E2A-D0EE-43D2-8D58-1F2CD4A472F3}"/>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409EB4E-CC4A-41D8-AB81-CDF9534B9731}"/>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9BF7260-C72A-4F8F-AEEF-EF1E2C521C68}"/>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790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BASES Publications</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F179CF9C-D524-4A17-823B-C7A150BD9B4E}"/>
              </a:ext>
            </a:extLst>
          </p:cNvPr>
          <p:cNvSpPr txBox="1"/>
          <p:nvPr/>
        </p:nvSpPr>
        <p:spPr>
          <a:xfrm>
            <a:off x="1197815" y="1356359"/>
            <a:ext cx="9698297" cy="4991238"/>
          </a:xfrm>
          <a:prstGeom prst="rect">
            <a:avLst/>
          </a:prstGeom>
          <a:noFill/>
        </p:spPr>
        <p:txBody>
          <a:bodyPr wrap="square" rtlCol="0">
            <a:spAutoFit/>
          </a:bodyPr>
          <a:lstStyle/>
          <a:p>
            <a:pPr marL="342905" indent="-342905">
              <a:spcBef>
                <a:spcPts val="1200"/>
              </a:spcBef>
              <a:buFont typeface="Arial" panose="020B0604020202020204" pitchFamily="34" charset="0"/>
              <a:buChar char="•"/>
            </a:pPr>
            <a:r>
              <a:rPr lang="en-US" sz="2201" dirty="0">
                <a:latin typeface="Cambria Math" panose="02040503050406030204" pitchFamily="18" charset="0"/>
                <a:ea typeface="Cambria Math" panose="02040503050406030204" pitchFamily="18" charset="0"/>
              </a:rPr>
              <a:t>4 new BASES Expert Statements have been published in the last 12 months:</a:t>
            </a:r>
          </a:p>
          <a:p>
            <a:pPr marL="504007" lvl="1" indent="-252003">
              <a:spcBef>
                <a:spcPts val="600"/>
              </a:spcBef>
              <a:buFont typeface="Wingdings" panose="05000000000000000000" pitchFamily="2" charset="2"/>
              <a:buChar char="Ø"/>
            </a:pPr>
            <a:r>
              <a:rPr lang="en-GB" sz="1600" b="1" dirty="0">
                <a:latin typeface="Cambria Math" panose="02040503050406030204" pitchFamily="18" charset="0"/>
                <a:ea typeface="Cambria Math" panose="02040503050406030204" pitchFamily="18" charset="0"/>
              </a:rPr>
              <a:t>The BASES Expert Statement on Mental Health Literacy in Elite Sport </a:t>
            </a:r>
            <a:r>
              <a:rPr lang="en-GB" sz="1600" dirty="0">
                <a:latin typeface="Cambria Math" panose="02040503050406030204" pitchFamily="18" charset="0"/>
                <a:ea typeface="Cambria Math" panose="02040503050406030204" pitchFamily="18" charset="0"/>
              </a:rPr>
              <a:t>- </a:t>
            </a:r>
            <a:r>
              <a:rPr lang="en-GB" sz="1600" i="1" dirty="0"/>
              <a:t>Dr Paul Gorczynski, Dr Kass Gibson, Prof Richard Thelwell FBASES, Dr Anthony </a:t>
            </a:r>
            <a:r>
              <a:rPr lang="en-GB" sz="1600" i="1" dirty="0" err="1"/>
              <a:t>Papathomas</a:t>
            </a:r>
            <a:r>
              <a:rPr lang="en-GB" sz="1600" i="1" dirty="0"/>
              <a:t>, Prof Chris Harwood FBASES and Dr Florence </a:t>
            </a:r>
            <a:r>
              <a:rPr lang="en-GB" sz="1600" i="1" dirty="0" err="1"/>
              <a:t>Kinnafick</a:t>
            </a:r>
            <a:endParaRPr lang="en-GB" sz="1600" i="1" dirty="0">
              <a:highlight>
                <a:srgbClr val="FFFF00"/>
              </a:highlight>
              <a:latin typeface="Cambria Math" panose="02040503050406030204" pitchFamily="18" charset="0"/>
              <a:ea typeface="Cambria Math" panose="02040503050406030204" pitchFamily="18" charset="0"/>
            </a:endParaRPr>
          </a:p>
          <a:p>
            <a:pPr marL="504007" lvl="1" indent="-252003">
              <a:spcBef>
                <a:spcPts val="800"/>
              </a:spcBef>
              <a:buFont typeface="Wingdings" panose="05000000000000000000" pitchFamily="2" charset="2"/>
              <a:buChar char="Ø"/>
            </a:pPr>
            <a:r>
              <a:rPr lang="en-GB" sz="1600" b="1" dirty="0">
                <a:latin typeface="Cambria Math" panose="02040503050406030204" pitchFamily="18" charset="0"/>
                <a:ea typeface="Cambria Math" panose="02040503050406030204" pitchFamily="18" charset="0"/>
              </a:rPr>
              <a:t>The BASES Expert Statement on Reflective Practice: the Key to Experimental Learning </a:t>
            </a:r>
            <a:r>
              <a:rPr lang="en-GB" sz="1600" dirty="0">
                <a:latin typeface="Cambria Math" panose="02040503050406030204" pitchFamily="18" charset="0"/>
                <a:ea typeface="Cambria Math" panose="02040503050406030204" pitchFamily="18" charset="0"/>
              </a:rPr>
              <a:t>- </a:t>
            </a:r>
            <a:r>
              <a:rPr lang="en-GB" sz="1600" i="1" dirty="0"/>
              <a:t>Emma Huntley, Prof Brendan Cropley FBASES, Prof Zoe Knowles FBASES and Dr Andy Miles FBASES</a:t>
            </a:r>
            <a:endParaRPr lang="en-GB" sz="1600" i="1" dirty="0">
              <a:highlight>
                <a:srgbClr val="FFFF00"/>
              </a:highlight>
              <a:latin typeface="Cambria Math" panose="02040503050406030204" pitchFamily="18" charset="0"/>
              <a:ea typeface="Cambria Math" panose="02040503050406030204" pitchFamily="18" charset="0"/>
            </a:endParaRPr>
          </a:p>
          <a:p>
            <a:pPr marL="504007" lvl="1" indent="-252003">
              <a:spcBef>
                <a:spcPts val="800"/>
              </a:spcBef>
              <a:buFont typeface="Wingdings" panose="05000000000000000000" pitchFamily="2" charset="2"/>
              <a:buChar char="Ø"/>
            </a:pPr>
            <a:r>
              <a:rPr lang="en-GB" sz="1600" b="1" dirty="0">
                <a:latin typeface="Cambria Math" panose="02040503050406030204" pitchFamily="18" charset="0"/>
                <a:ea typeface="Cambria Math" panose="02040503050406030204" pitchFamily="18" charset="0"/>
              </a:rPr>
              <a:t>The BASES Expert Statement on Burnout in Sport </a:t>
            </a:r>
            <a:r>
              <a:rPr lang="en-GB" sz="1600" dirty="0">
                <a:latin typeface="Cambria Math" panose="02040503050406030204" pitchFamily="18" charset="0"/>
                <a:ea typeface="Cambria Math" panose="02040503050406030204" pitchFamily="18" charset="0"/>
              </a:rPr>
              <a:t>- </a:t>
            </a:r>
            <a:r>
              <a:rPr lang="en-GB" sz="1600" i="1" dirty="0"/>
              <a:t>Dr Daniel Madigan, Dr Henrik Gustafsson, Prof Alan Smith, Prof Thomas </a:t>
            </a:r>
            <a:r>
              <a:rPr lang="en-GB" sz="1600" i="1" dirty="0" err="1"/>
              <a:t>Raedeke</a:t>
            </a:r>
            <a:r>
              <a:rPr lang="en-GB" sz="1600" i="1" dirty="0"/>
              <a:t> and Prof Andrew Hill</a:t>
            </a:r>
          </a:p>
          <a:p>
            <a:pPr marL="504007" lvl="1" indent="-252003">
              <a:spcBef>
                <a:spcPts val="800"/>
              </a:spcBef>
              <a:buFont typeface="Wingdings" panose="05000000000000000000" pitchFamily="2" charset="2"/>
              <a:buChar char="Ø"/>
            </a:pPr>
            <a:r>
              <a:rPr lang="en-GB" sz="1600" b="1" dirty="0">
                <a:latin typeface="Cambria Math" panose="02040503050406030204" pitchFamily="18" charset="0"/>
                <a:ea typeface="Cambria Math" panose="02040503050406030204" pitchFamily="18" charset="0"/>
              </a:rPr>
              <a:t>The BASES Expert Statement on Extracellular Buffering Agents </a:t>
            </a:r>
            <a:r>
              <a:rPr lang="en-GB" sz="1600" i="1" dirty="0">
                <a:latin typeface="Cambria Math" panose="02040503050406030204" pitchFamily="18" charset="0"/>
                <a:ea typeface="Cambria Math" panose="02040503050406030204" pitchFamily="18" charset="0"/>
              </a:rPr>
              <a:t>– Prof Lars McNaughton FBASES, Dr Sanjoy Deb, Dr Lewis Gough, Dr Matt Higgins, Dr Mike Price FBASES, Prof Craig Sale and Dr Andy Sparks</a:t>
            </a:r>
            <a:endParaRPr lang="en-GB" sz="1600" i="1" dirty="0">
              <a:highlight>
                <a:srgbClr val="FFFF00"/>
              </a:highlight>
              <a:latin typeface="Cambria Math" panose="02040503050406030204" pitchFamily="18" charset="0"/>
              <a:ea typeface="Cambria Math" panose="02040503050406030204" pitchFamily="18" charset="0"/>
            </a:endParaRPr>
          </a:p>
          <a:p>
            <a:pPr marL="342905" indent="-342905">
              <a:spcBef>
                <a:spcPts val="1600"/>
              </a:spcBef>
              <a:buFont typeface="Arial" panose="020B0604020202020204" pitchFamily="34" charset="0"/>
              <a:buChar char="•"/>
            </a:pPr>
            <a:r>
              <a:rPr lang="en-GB" sz="2000" dirty="0">
                <a:latin typeface="Cambria Math" panose="02040503050406030204" pitchFamily="18" charset="0"/>
                <a:ea typeface="Cambria Math" panose="02040503050406030204" pitchFamily="18" charset="0"/>
              </a:rPr>
              <a:t>Proposals for new editions of two BASES publications have been developed and submitted for peer review, led by Prof Richard Davison FBASES:</a:t>
            </a:r>
          </a:p>
          <a:p>
            <a:pPr marL="800110" lvl="1" indent="-342905">
              <a:spcBef>
                <a:spcPts val="600"/>
              </a:spcBef>
              <a:buFont typeface="Wingdings" panose="05000000000000000000" pitchFamily="2" charset="2"/>
              <a:buChar char="Ø"/>
            </a:pPr>
            <a:r>
              <a:rPr lang="en-GB" sz="2000" dirty="0">
                <a:latin typeface="Cambria Math" panose="02040503050406030204" pitchFamily="18" charset="0"/>
                <a:ea typeface="Cambria Math" panose="02040503050406030204" pitchFamily="18" charset="0"/>
              </a:rPr>
              <a:t>Proposal for 5th edition of </a:t>
            </a:r>
            <a:r>
              <a:rPr lang="en-GB" sz="2000" i="1" dirty="0">
                <a:latin typeface="Cambria Math" panose="02040503050406030204" pitchFamily="18" charset="0"/>
                <a:ea typeface="Cambria Math" panose="02040503050406030204" pitchFamily="18" charset="0"/>
              </a:rPr>
              <a:t>BASES Sport and Exercise Physiology Testing Guidelines Volume 1: Sport Testing</a:t>
            </a:r>
          </a:p>
          <a:p>
            <a:pPr marL="800110" lvl="1" indent="-342905">
              <a:spcBef>
                <a:spcPts val="600"/>
              </a:spcBef>
              <a:buFont typeface="Wingdings" panose="05000000000000000000" pitchFamily="2" charset="2"/>
              <a:buChar char="Ø"/>
            </a:pPr>
            <a:r>
              <a:rPr lang="en-GB" sz="2000" dirty="0">
                <a:latin typeface="Cambria Math" panose="02040503050406030204" pitchFamily="18" charset="0"/>
                <a:ea typeface="Cambria Math" panose="02040503050406030204" pitchFamily="18" charset="0"/>
              </a:rPr>
              <a:t>Proposal for 5th edition of </a:t>
            </a:r>
            <a:r>
              <a:rPr lang="en-GB" sz="2000" i="1" dirty="0">
                <a:latin typeface="Cambria Math" panose="02040503050406030204" pitchFamily="18" charset="0"/>
                <a:ea typeface="Cambria Math" panose="02040503050406030204" pitchFamily="18" charset="0"/>
              </a:rPr>
              <a:t>BASES Sport and Exercise Physiology Testing Guidelines Volume 2: Exercise and Clinical Testing.</a:t>
            </a:r>
            <a:endParaRPr lang="en-US" sz="2000" i="1" dirty="0">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id="{F18CF563-0CED-4485-AE43-AF5C0E35BC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8C8635D5-ACDD-4342-997A-BEE9C09C0E96}"/>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EFD54839-6C2A-49DE-9377-B5B67ABCE695}"/>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3E2504-8529-4010-A472-00B7C39D3F05}"/>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7682A23-106A-455E-84EF-21A541074DF9}"/>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5593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Financial Statements 2018-19</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8D3FB2B7-C5C6-410A-B189-DCE13827DC15}"/>
              </a:ext>
            </a:extLst>
          </p:cNvPr>
          <p:cNvSpPr txBox="1"/>
          <p:nvPr/>
        </p:nvSpPr>
        <p:spPr>
          <a:xfrm>
            <a:off x="1305450" y="1439596"/>
            <a:ext cx="9581103" cy="1826141"/>
          </a:xfrm>
          <a:prstGeom prst="rect">
            <a:avLst/>
          </a:prstGeom>
          <a:noFill/>
        </p:spPr>
        <p:txBody>
          <a:bodyPr wrap="square" rtlCol="0">
            <a:spAutoFit/>
          </a:bodyPr>
          <a:lstStyle/>
          <a:p>
            <a:pPr>
              <a:spcBef>
                <a:spcPts val="1000"/>
              </a:spcBef>
            </a:pPr>
            <a:r>
              <a:rPr lang="en-US" sz="3200" dirty="0">
                <a:latin typeface="Cambria Math" panose="02040503050406030204" pitchFamily="18" charset="0"/>
                <a:ea typeface="Cambria Math" panose="02040503050406030204" pitchFamily="18" charset="0"/>
              </a:rPr>
              <a:t>End of financial year 2018-2019 (to 31 March 2019):</a:t>
            </a:r>
          </a:p>
          <a:p>
            <a:pPr marL="285753" indent="-285753">
              <a:spcBef>
                <a:spcPts val="1000"/>
              </a:spcBef>
              <a:buFont typeface="Arial" panose="020B0604020202020204" pitchFamily="34" charset="0"/>
              <a:buChar char="•"/>
            </a:pPr>
            <a:r>
              <a:rPr lang="en-US" sz="3200" dirty="0">
                <a:latin typeface="Cambria Math" panose="02040503050406030204" pitchFamily="18" charset="0"/>
                <a:ea typeface="Cambria Math" panose="02040503050406030204" pitchFamily="18" charset="0"/>
              </a:rPr>
              <a:t>Surplus/(Deficit) for the year 			= (£24,109)</a:t>
            </a:r>
          </a:p>
          <a:p>
            <a:pPr marL="285753" indent="-285753">
              <a:spcBef>
                <a:spcPts val="1000"/>
              </a:spcBef>
              <a:buFont typeface="Arial" panose="020B0604020202020204" pitchFamily="34" charset="0"/>
              <a:buChar char="•"/>
            </a:pPr>
            <a:r>
              <a:rPr lang="en-US" sz="3200" dirty="0">
                <a:latin typeface="Cambria Math" panose="02040503050406030204" pitchFamily="18" charset="0"/>
                <a:ea typeface="Cambria Math" panose="02040503050406030204" pitchFamily="18" charset="0"/>
              </a:rPr>
              <a:t>Total reserves									= </a:t>
            </a:r>
            <a:r>
              <a:rPr lang="en-US" sz="3200" b="1" dirty="0">
                <a:latin typeface="Cambria Math" panose="02040503050406030204" pitchFamily="18" charset="0"/>
                <a:ea typeface="Cambria Math" panose="02040503050406030204" pitchFamily="18" charset="0"/>
              </a:rPr>
              <a:t>£293,451</a:t>
            </a:r>
          </a:p>
        </p:txBody>
      </p:sp>
      <p:sp>
        <p:nvSpPr>
          <p:cNvPr id="4" name="TextBox 3">
            <a:extLst>
              <a:ext uri="{FF2B5EF4-FFF2-40B4-BE49-F238E27FC236}">
                <a16:creationId xmlns:a16="http://schemas.microsoft.com/office/drawing/2014/main" id="{4EDE81A2-AA36-4FF0-B2B9-3D81EE8B4649}"/>
              </a:ext>
            </a:extLst>
          </p:cNvPr>
          <p:cNvSpPr txBox="1"/>
          <p:nvPr/>
        </p:nvSpPr>
        <p:spPr>
          <a:xfrm>
            <a:off x="1305450" y="3470263"/>
            <a:ext cx="9590433" cy="2769989"/>
          </a:xfrm>
          <a:prstGeom prst="rect">
            <a:avLst/>
          </a:prstGeom>
          <a:noFill/>
        </p:spPr>
        <p:txBody>
          <a:bodyPr wrap="square" rtlCol="0">
            <a:spAutoFit/>
          </a:bodyPr>
          <a:lstStyle/>
          <a:p>
            <a:pPr>
              <a:spcBef>
                <a:spcPts val="1200"/>
              </a:spcBef>
            </a:pPr>
            <a:r>
              <a:rPr lang="en-US" sz="2400" b="1" u="sng" dirty="0">
                <a:latin typeface="Cambria Math" panose="02040503050406030204" pitchFamily="18" charset="0"/>
                <a:ea typeface="Cambria Math" panose="02040503050406030204" pitchFamily="18" charset="0"/>
              </a:rPr>
              <a:t>Notes to Financial Statements</a:t>
            </a:r>
          </a:p>
          <a:p>
            <a:pPr marL="342905" indent="-342905">
              <a:spcBef>
                <a:spcPts val="1200"/>
              </a:spcBef>
              <a:buFont typeface="Arial" panose="020B0604020202020204" pitchFamily="34" charset="0"/>
              <a:buChar char="•"/>
            </a:pPr>
            <a:r>
              <a:rPr lang="en-GB" sz="2000" dirty="0">
                <a:latin typeface="Cambria Math" panose="02040503050406030204" pitchFamily="18" charset="0"/>
                <a:ea typeface="Cambria Math" panose="02040503050406030204" pitchFamily="18" charset="0"/>
              </a:rPr>
              <a:t>As a not-for-profit organisation, BASES operates on the basis that surplus reserves should be re-invested to support the activities of the Association. </a:t>
            </a:r>
          </a:p>
          <a:p>
            <a:pPr marL="342905" indent="-342905">
              <a:spcBef>
                <a:spcPts val="1200"/>
              </a:spcBef>
              <a:buFont typeface="Arial" panose="020B0604020202020204" pitchFamily="34" charset="0"/>
              <a:buChar char="•"/>
            </a:pPr>
            <a:r>
              <a:rPr lang="en-GB" sz="2000" dirty="0">
                <a:latin typeface="Cambria Math" panose="02040503050406030204" pitchFamily="18" charset="0"/>
                <a:ea typeface="Cambria Math" panose="02040503050406030204" pitchFamily="18" charset="0"/>
              </a:rPr>
              <a:t>In 2018-19, investments have continued into IT infrastructure and the development of the Sport and Exercise Psychology Accreditation Route (SEPAR).</a:t>
            </a:r>
          </a:p>
          <a:p>
            <a:pPr marL="342905" indent="-342905">
              <a:spcBef>
                <a:spcPts val="1200"/>
              </a:spcBef>
              <a:buFont typeface="Arial" panose="020B0604020202020204" pitchFamily="34" charset="0"/>
              <a:buChar char="•"/>
            </a:pPr>
            <a:r>
              <a:rPr lang="en-GB" sz="2000" dirty="0">
                <a:latin typeface="Cambria Math" panose="02040503050406030204" pitchFamily="18" charset="0"/>
                <a:ea typeface="Cambria Math" panose="02040503050406030204" pitchFamily="18" charset="0"/>
              </a:rPr>
              <a:t>Further investment is planned for 2019-20, as the Association seeks to build capabilities and develop new opportunities and benefits for members.</a:t>
            </a:r>
          </a:p>
        </p:txBody>
      </p:sp>
      <p:pic>
        <p:nvPicPr>
          <p:cNvPr id="5" name="Picture 4">
            <a:extLst>
              <a:ext uri="{FF2B5EF4-FFF2-40B4-BE49-F238E27FC236}">
                <a16:creationId xmlns:a16="http://schemas.microsoft.com/office/drawing/2014/main" id="{876B0EB3-AE98-4AA9-BB6D-9C251876D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6" name="Group 5">
            <a:extLst>
              <a:ext uri="{FF2B5EF4-FFF2-40B4-BE49-F238E27FC236}">
                <a16:creationId xmlns:a16="http://schemas.microsoft.com/office/drawing/2014/main" id="{B7182CAF-D709-46AC-AD44-F76B9E7AAEDA}"/>
              </a:ext>
            </a:extLst>
          </p:cNvPr>
          <p:cNvGrpSpPr/>
          <p:nvPr/>
        </p:nvGrpSpPr>
        <p:grpSpPr>
          <a:xfrm>
            <a:off x="-1" y="1056095"/>
            <a:ext cx="10810875" cy="193554"/>
            <a:chOff x="0" y="1056095"/>
            <a:chExt cx="8793126" cy="90000"/>
          </a:xfrm>
        </p:grpSpPr>
        <p:cxnSp>
          <p:nvCxnSpPr>
            <p:cNvPr id="7" name="Straight Connector 6">
              <a:extLst>
                <a:ext uri="{FF2B5EF4-FFF2-40B4-BE49-F238E27FC236}">
                  <a16:creationId xmlns:a16="http://schemas.microsoft.com/office/drawing/2014/main" id="{6B0E2E3C-A1A8-440A-9F9E-C52BDEAFB2FC}"/>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CFA7E2F-573E-4AA5-A54C-8AE1FCA10D13}"/>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3617371-6861-48B1-A924-5E7AC4CFF39E}"/>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0309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BASES Strategy 2021-2025</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3C668B2C-E595-4F4E-B816-B7F88685E180}"/>
              </a:ext>
            </a:extLst>
          </p:cNvPr>
          <p:cNvSpPr txBox="1"/>
          <p:nvPr/>
        </p:nvSpPr>
        <p:spPr>
          <a:xfrm>
            <a:off x="1229771" y="1355396"/>
            <a:ext cx="9581103" cy="2375009"/>
          </a:xfrm>
          <a:prstGeom prst="rect">
            <a:avLst/>
          </a:prstGeom>
          <a:noFill/>
        </p:spPr>
        <p:txBody>
          <a:bodyPr wrap="square" rtlCol="0">
            <a:spAutoFit/>
          </a:bodyPr>
          <a:lstStyle/>
          <a:p>
            <a:pPr>
              <a:spcBef>
                <a:spcPts val="1000"/>
              </a:spcBef>
            </a:pPr>
            <a:r>
              <a:rPr lang="en-US" sz="2800" dirty="0">
                <a:latin typeface="Cambria Math" panose="02040503050406030204" pitchFamily="18" charset="0"/>
                <a:ea typeface="Cambria Math" panose="02040503050406030204" pitchFamily="18" charset="0"/>
              </a:rPr>
              <a:t>The BASES Board has commenced development of a new strategic plan, which will build on BASES current five-year strategic plan ending next financial year.</a:t>
            </a:r>
          </a:p>
          <a:p>
            <a:pPr>
              <a:spcBef>
                <a:spcPts val="1000"/>
              </a:spcBef>
            </a:pPr>
            <a:r>
              <a:rPr lang="en-US" sz="2800" dirty="0">
                <a:latin typeface="Cambria Math" panose="02040503050406030204" pitchFamily="18" charset="0"/>
                <a:ea typeface="Cambria Math" panose="02040503050406030204" pitchFamily="18" charset="0"/>
              </a:rPr>
              <a:t>It is proposed that the 2021-25 strategy will include a new mission for the Association, supported by 5 ‘strategic pillars’:</a:t>
            </a:r>
          </a:p>
        </p:txBody>
      </p:sp>
      <p:sp>
        <p:nvSpPr>
          <p:cNvPr id="5" name="Rectangle 3">
            <a:extLst>
              <a:ext uri="{FF2B5EF4-FFF2-40B4-BE49-F238E27FC236}">
                <a16:creationId xmlns:a16="http://schemas.microsoft.com/office/drawing/2014/main" id="{BB0E9E0E-A3B2-478A-8FCC-D057193486A4}"/>
              </a:ext>
            </a:extLst>
          </p:cNvPr>
          <p:cNvSpPr/>
          <p:nvPr/>
        </p:nvSpPr>
        <p:spPr>
          <a:xfrm>
            <a:off x="1305449" y="3905153"/>
            <a:ext cx="9560549" cy="999961"/>
          </a:xfrm>
          <a:prstGeom prst="rect">
            <a:avLst/>
          </a:prstGeom>
          <a:solidFill>
            <a:srgbClr val="203864"/>
          </a:solidFill>
          <a:ln cap="flat">
            <a:noFill/>
            <a:prstDash val="solid"/>
          </a:ln>
        </p:spPr>
        <p:txBody>
          <a:bodyPr vert="horz" wrap="square" lIns="91440" tIns="45720" rIns="91440" bIns="45720" anchor="ctr" anchorCtr="1" compatLnSpc="1">
            <a:noAutofit/>
          </a:bodyPr>
          <a:lstStyle/>
          <a:p>
            <a:pPr algn="ctr" defTabSz="914411">
              <a:defRPr sz="1800" b="0" i="0" u="none" strike="noStrike" kern="0" cap="none" spc="0" baseline="0">
                <a:solidFill>
                  <a:srgbClr val="000000"/>
                </a:solidFill>
                <a:uFillTx/>
              </a:defRPr>
            </a:pPr>
            <a:r>
              <a:rPr lang="en-GB" b="1" kern="0" dirty="0">
                <a:solidFill>
                  <a:srgbClr val="FFFFFF"/>
                </a:solidFill>
              </a:rPr>
              <a:t>New BASES mission: </a:t>
            </a:r>
          </a:p>
          <a:p>
            <a:pPr algn="ctr" defTabSz="914411">
              <a:defRPr sz="1800" b="0" i="0" u="none" strike="noStrike" kern="0" cap="none" spc="0" baseline="0">
                <a:solidFill>
                  <a:srgbClr val="000000"/>
                </a:solidFill>
                <a:uFillTx/>
              </a:defRPr>
            </a:pPr>
            <a:r>
              <a:rPr lang="en-GB" b="1" i="1" kern="0" dirty="0">
                <a:solidFill>
                  <a:srgbClr val="FFFFFF"/>
                </a:solidFill>
              </a:rPr>
              <a:t>Leading the advancement of knowledge and evidence-based practice in the sport and exercise sciences for the benefit of human performance, health and education</a:t>
            </a:r>
            <a:endParaRPr lang="en-GB" sz="2000" b="1" kern="0" dirty="0">
              <a:solidFill>
                <a:srgbClr val="FFFFFF"/>
              </a:solidFill>
            </a:endParaRPr>
          </a:p>
        </p:txBody>
      </p:sp>
      <p:sp>
        <p:nvSpPr>
          <p:cNvPr id="6" name="Rectangle 4">
            <a:extLst>
              <a:ext uri="{FF2B5EF4-FFF2-40B4-BE49-F238E27FC236}">
                <a16:creationId xmlns:a16="http://schemas.microsoft.com/office/drawing/2014/main" id="{CAF1017B-AC54-4498-BC36-816E67E0EE75}"/>
              </a:ext>
            </a:extLst>
          </p:cNvPr>
          <p:cNvSpPr/>
          <p:nvPr/>
        </p:nvSpPr>
        <p:spPr>
          <a:xfrm>
            <a:off x="3213448" y="4905113"/>
            <a:ext cx="1877401" cy="1752863"/>
          </a:xfrm>
          <a:prstGeom prst="rect">
            <a:avLst/>
          </a:prstGeom>
          <a:solidFill>
            <a:srgbClr val="FFF2CC"/>
          </a:solidFill>
          <a:ln w="12701" cap="flat">
            <a:solidFill>
              <a:srgbClr val="2F528F"/>
            </a:solidFill>
            <a:prstDash val="solid"/>
            <a:miter/>
          </a:ln>
        </p:spPr>
        <p:txBody>
          <a:bodyPr vert="horz" wrap="square" lIns="91440" tIns="45720" rIns="91440" bIns="45720" anchor="t" anchorCtr="0" compatLnSpc="1">
            <a:noAutofit/>
          </a:bodyPr>
          <a:lstStyle/>
          <a:p>
            <a:pPr algn="ctr" defTabSz="914411">
              <a:defRPr sz="1800" b="0" i="0" u="none" strike="noStrike" kern="0" cap="none" spc="0" baseline="0">
                <a:solidFill>
                  <a:srgbClr val="000000"/>
                </a:solidFill>
                <a:uFillTx/>
              </a:defRPr>
            </a:pPr>
            <a:endParaRPr lang="en-GB" sz="1400" b="1" kern="0" dirty="0">
              <a:solidFill>
                <a:srgbClr val="000000"/>
              </a:solidFill>
            </a:endParaRPr>
          </a:p>
          <a:p>
            <a:pPr algn="ctr" defTabSz="914411">
              <a:defRPr sz="1800" b="0" i="0" u="none" strike="noStrike" kern="0" cap="none" spc="0" baseline="0">
                <a:solidFill>
                  <a:srgbClr val="000000"/>
                </a:solidFill>
                <a:uFillTx/>
              </a:defRPr>
            </a:pPr>
            <a:endParaRPr lang="en-GB" sz="1100" b="1" kern="0" dirty="0">
              <a:solidFill>
                <a:srgbClr val="000000"/>
              </a:solidFill>
            </a:endParaRPr>
          </a:p>
          <a:p>
            <a:r>
              <a:rPr lang="en-GB" sz="1400" b="1" kern="0" dirty="0">
                <a:solidFill>
                  <a:srgbClr val="000000"/>
                </a:solidFill>
              </a:rPr>
              <a:t>Enhance BASES legitimacy as the professional standards body for sport and exercise sciences</a:t>
            </a:r>
          </a:p>
        </p:txBody>
      </p:sp>
      <p:sp>
        <p:nvSpPr>
          <p:cNvPr id="7" name="Rectangle 5">
            <a:extLst>
              <a:ext uri="{FF2B5EF4-FFF2-40B4-BE49-F238E27FC236}">
                <a16:creationId xmlns:a16="http://schemas.microsoft.com/office/drawing/2014/main" id="{066914CF-40A4-4745-886E-B7B04400772C}"/>
              </a:ext>
            </a:extLst>
          </p:cNvPr>
          <p:cNvSpPr/>
          <p:nvPr/>
        </p:nvSpPr>
        <p:spPr>
          <a:xfrm>
            <a:off x="7029447" y="4905113"/>
            <a:ext cx="1908000" cy="1752863"/>
          </a:xfrm>
          <a:prstGeom prst="rect">
            <a:avLst/>
          </a:prstGeom>
          <a:solidFill>
            <a:srgbClr val="E2F0D9"/>
          </a:solidFill>
          <a:ln w="12701" cap="flat">
            <a:solidFill>
              <a:srgbClr val="2F528F"/>
            </a:solidFill>
            <a:prstDash val="solid"/>
            <a:miter/>
          </a:ln>
        </p:spPr>
        <p:txBody>
          <a:bodyPr vert="horz" wrap="square" lIns="91440" tIns="45720" rIns="91440" bIns="45720" anchor="t" anchorCtr="0" compatLnSpc="1">
            <a:noAutofit/>
          </a:bodyPr>
          <a:lstStyle/>
          <a:p>
            <a:pPr algn="ctr" defTabSz="914411">
              <a:defRPr sz="1800" b="0" i="0" u="none" strike="noStrike" kern="0" cap="none" spc="0" baseline="0">
                <a:solidFill>
                  <a:srgbClr val="000000"/>
                </a:solidFill>
                <a:uFillTx/>
              </a:defRPr>
            </a:pPr>
            <a:endParaRPr lang="en-GB" sz="1400" b="1" kern="0" dirty="0">
              <a:solidFill>
                <a:srgbClr val="000000"/>
              </a:solidFill>
            </a:endParaRPr>
          </a:p>
          <a:p>
            <a:pPr algn="ctr" defTabSz="914411">
              <a:defRPr sz="1800" b="0" i="0" u="none" strike="noStrike" kern="0" cap="none" spc="0" baseline="0">
                <a:solidFill>
                  <a:srgbClr val="000000"/>
                </a:solidFill>
                <a:uFillTx/>
              </a:defRPr>
            </a:pPr>
            <a:endParaRPr lang="en-GB" sz="1100" b="1" kern="0" dirty="0">
              <a:solidFill>
                <a:srgbClr val="000000"/>
              </a:solidFill>
            </a:endParaRPr>
          </a:p>
          <a:p>
            <a:r>
              <a:rPr lang="en-GB" sz="1400" b="1" kern="0" dirty="0">
                <a:solidFill>
                  <a:srgbClr val="000000"/>
                </a:solidFill>
              </a:rPr>
              <a:t>Drive step-change in membership by enhancing our value proposition to sport and exercise science professionals</a:t>
            </a:r>
          </a:p>
        </p:txBody>
      </p:sp>
      <p:sp>
        <p:nvSpPr>
          <p:cNvPr id="8" name="Rectangle 7">
            <a:extLst>
              <a:ext uri="{FF2B5EF4-FFF2-40B4-BE49-F238E27FC236}">
                <a16:creationId xmlns:a16="http://schemas.microsoft.com/office/drawing/2014/main" id="{8B71BC8E-F61E-46D6-8445-473C84290AB2}"/>
              </a:ext>
            </a:extLst>
          </p:cNvPr>
          <p:cNvSpPr/>
          <p:nvPr/>
        </p:nvSpPr>
        <p:spPr>
          <a:xfrm>
            <a:off x="5090849" y="4905113"/>
            <a:ext cx="1938599" cy="1752863"/>
          </a:xfrm>
          <a:prstGeom prst="rect">
            <a:avLst/>
          </a:prstGeom>
          <a:solidFill>
            <a:srgbClr val="FBE5D6"/>
          </a:solidFill>
          <a:ln w="12701" cap="flat">
            <a:solidFill>
              <a:srgbClr val="2F528F"/>
            </a:solidFill>
            <a:prstDash val="solid"/>
            <a:miter/>
          </a:ln>
        </p:spPr>
        <p:txBody>
          <a:bodyPr vert="horz" wrap="square" lIns="91440" tIns="45720" rIns="91440" bIns="45720" anchor="t" anchorCtr="0" compatLnSpc="1">
            <a:noAutofit/>
          </a:bodyPr>
          <a:lstStyle/>
          <a:p>
            <a:pPr algn="ctr" defTabSz="914411">
              <a:defRPr sz="1800" b="0" i="0" u="none" strike="noStrike" kern="0" cap="none" spc="0" baseline="0">
                <a:solidFill>
                  <a:srgbClr val="000000"/>
                </a:solidFill>
                <a:uFillTx/>
              </a:defRPr>
            </a:pPr>
            <a:endParaRPr lang="en-GB" sz="1400" b="1" kern="0" dirty="0">
              <a:solidFill>
                <a:srgbClr val="000000"/>
              </a:solidFill>
            </a:endParaRPr>
          </a:p>
          <a:p>
            <a:pPr algn="ctr" defTabSz="914411">
              <a:defRPr sz="1800" b="0" i="0" u="none" strike="noStrike" kern="0" cap="none" spc="0" baseline="0">
                <a:solidFill>
                  <a:srgbClr val="000000"/>
                </a:solidFill>
                <a:uFillTx/>
              </a:defRPr>
            </a:pPr>
            <a:endParaRPr lang="en-GB" sz="1100" b="1" kern="0" dirty="0">
              <a:solidFill>
                <a:srgbClr val="000000"/>
              </a:solidFill>
            </a:endParaRPr>
          </a:p>
          <a:p>
            <a:r>
              <a:rPr lang="en-GB" sz="1400" b="1" kern="0" dirty="0">
                <a:solidFill>
                  <a:srgbClr val="000000"/>
                </a:solidFill>
              </a:rPr>
              <a:t>Grow BASES reputation as the leading expert body for sport and exercise science via strategic partnerships and advocacy</a:t>
            </a:r>
          </a:p>
        </p:txBody>
      </p:sp>
      <p:sp>
        <p:nvSpPr>
          <p:cNvPr id="9" name="Rectangle 8">
            <a:extLst>
              <a:ext uri="{FF2B5EF4-FFF2-40B4-BE49-F238E27FC236}">
                <a16:creationId xmlns:a16="http://schemas.microsoft.com/office/drawing/2014/main" id="{3EB19D1F-B23E-4C1B-824E-50CD6F18BA42}"/>
              </a:ext>
            </a:extLst>
          </p:cNvPr>
          <p:cNvSpPr/>
          <p:nvPr/>
        </p:nvSpPr>
        <p:spPr>
          <a:xfrm>
            <a:off x="1305447" y="4905113"/>
            <a:ext cx="1908000" cy="1752863"/>
          </a:xfrm>
          <a:prstGeom prst="rect">
            <a:avLst/>
          </a:prstGeom>
          <a:solidFill>
            <a:srgbClr val="DEEBF7"/>
          </a:solidFill>
          <a:ln w="12701" cap="flat">
            <a:solidFill>
              <a:srgbClr val="2F528F"/>
            </a:solidFill>
            <a:prstDash val="solid"/>
            <a:miter/>
          </a:ln>
        </p:spPr>
        <p:txBody>
          <a:bodyPr vert="horz" wrap="square" lIns="91440" tIns="45720" rIns="91440" bIns="45720" anchor="t" anchorCtr="0" compatLnSpc="1">
            <a:noAutofit/>
          </a:bodyPr>
          <a:lstStyle/>
          <a:p>
            <a:pPr algn="ctr" defTabSz="914411">
              <a:defRPr sz="1800" b="0" i="0" u="none" strike="noStrike" kern="0" cap="none" spc="0" baseline="0">
                <a:solidFill>
                  <a:srgbClr val="000000"/>
                </a:solidFill>
                <a:uFillTx/>
              </a:defRPr>
            </a:pPr>
            <a:endParaRPr lang="en-GB" sz="1400" b="1" kern="0" dirty="0">
              <a:solidFill>
                <a:srgbClr val="000000"/>
              </a:solidFill>
            </a:endParaRPr>
          </a:p>
          <a:p>
            <a:pPr algn="ctr" defTabSz="914411">
              <a:defRPr sz="1800" b="0" i="0" u="none" strike="noStrike" kern="0" cap="none" spc="0" baseline="0">
                <a:solidFill>
                  <a:srgbClr val="000000"/>
                </a:solidFill>
                <a:uFillTx/>
              </a:defRPr>
            </a:pPr>
            <a:endParaRPr lang="en-GB" sz="1100" b="1" kern="0" dirty="0">
              <a:solidFill>
                <a:srgbClr val="000000"/>
              </a:solidFill>
            </a:endParaRPr>
          </a:p>
          <a:p>
            <a:r>
              <a:rPr lang="en-GB" sz="1400" b="1" kern="0" dirty="0">
                <a:solidFill>
                  <a:srgbClr val="000000"/>
                </a:solidFill>
              </a:rPr>
              <a:t>Define BASES governance model and organisational status to support the effective delivery of the mission</a:t>
            </a:r>
          </a:p>
        </p:txBody>
      </p:sp>
      <p:sp>
        <p:nvSpPr>
          <p:cNvPr id="10" name="Rectangle 9">
            <a:extLst>
              <a:ext uri="{FF2B5EF4-FFF2-40B4-BE49-F238E27FC236}">
                <a16:creationId xmlns:a16="http://schemas.microsoft.com/office/drawing/2014/main" id="{6D63C5C6-AD13-4579-89B1-9EAA66000DEE}"/>
              </a:ext>
            </a:extLst>
          </p:cNvPr>
          <p:cNvSpPr/>
          <p:nvPr/>
        </p:nvSpPr>
        <p:spPr>
          <a:xfrm>
            <a:off x="8937447" y="4905113"/>
            <a:ext cx="1918049" cy="1752863"/>
          </a:xfrm>
          <a:prstGeom prst="rect">
            <a:avLst/>
          </a:prstGeom>
          <a:solidFill>
            <a:srgbClr val="D9D9D9"/>
          </a:solidFill>
          <a:ln w="12701" cap="flat">
            <a:solidFill>
              <a:srgbClr val="2F528F"/>
            </a:solidFill>
            <a:prstDash val="solid"/>
            <a:miter/>
          </a:ln>
        </p:spPr>
        <p:txBody>
          <a:bodyPr vert="horz" wrap="square" lIns="91440" tIns="45720" rIns="91440" bIns="45720" anchor="t" anchorCtr="0" compatLnSpc="1">
            <a:noAutofit/>
          </a:bodyPr>
          <a:lstStyle/>
          <a:p>
            <a:pPr algn="ctr" defTabSz="914411">
              <a:defRPr sz="1800" b="0" i="0" u="none" strike="noStrike" kern="0" cap="none" spc="0" baseline="0">
                <a:solidFill>
                  <a:srgbClr val="000000"/>
                </a:solidFill>
                <a:uFillTx/>
              </a:defRPr>
            </a:pPr>
            <a:endParaRPr lang="en-GB" sz="1400" b="1" kern="0" dirty="0">
              <a:solidFill>
                <a:srgbClr val="000000"/>
              </a:solidFill>
            </a:endParaRPr>
          </a:p>
          <a:p>
            <a:pPr algn="ctr" defTabSz="914411">
              <a:defRPr sz="1800" b="0" i="0" u="none" strike="noStrike" kern="0" cap="none" spc="0" baseline="0">
                <a:solidFill>
                  <a:srgbClr val="000000"/>
                </a:solidFill>
                <a:uFillTx/>
              </a:defRPr>
            </a:pPr>
            <a:endParaRPr lang="en-GB" sz="1100" b="1" kern="0" dirty="0">
              <a:solidFill>
                <a:srgbClr val="000000"/>
              </a:solidFill>
            </a:endParaRPr>
          </a:p>
          <a:p>
            <a:r>
              <a:rPr lang="en-GB" sz="1400" b="1" kern="0" dirty="0">
                <a:solidFill>
                  <a:srgbClr val="000000"/>
                </a:solidFill>
              </a:rPr>
              <a:t>Establish financial sustainability through new and existing secure and long-term income streams</a:t>
            </a:r>
          </a:p>
        </p:txBody>
      </p:sp>
      <p:sp>
        <p:nvSpPr>
          <p:cNvPr id="16" name="TextBox 15">
            <a:extLst>
              <a:ext uri="{FF2B5EF4-FFF2-40B4-BE49-F238E27FC236}">
                <a16:creationId xmlns:a16="http://schemas.microsoft.com/office/drawing/2014/main" id="{E48A6ABD-A3B7-4BE8-988D-4716AFE417DC}"/>
              </a:ext>
            </a:extLst>
          </p:cNvPr>
          <p:cNvSpPr txBox="1"/>
          <p:nvPr/>
        </p:nvSpPr>
        <p:spPr>
          <a:xfrm>
            <a:off x="1295399" y="4934155"/>
            <a:ext cx="1908000" cy="369332"/>
          </a:xfrm>
          <a:prstGeom prst="rect">
            <a:avLst/>
          </a:prstGeom>
          <a:noFill/>
        </p:spPr>
        <p:txBody>
          <a:bodyPr wrap="square" rtlCol="0">
            <a:spAutoFit/>
          </a:bodyPr>
          <a:lstStyle/>
          <a:p>
            <a:pPr algn="ctr"/>
            <a:r>
              <a:rPr lang="en-GB" b="1" dirty="0">
                <a:latin typeface="Cambria Math" panose="02040503050406030204" pitchFamily="18" charset="0"/>
                <a:ea typeface="Cambria Math" panose="02040503050406030204" pitchFamily="18" charset="0"/>
              </a:rPr>
              <a:t>GOVERNANCE</a:t>
            </a:r>
          </a:p>
        </p:txBody>
      </p:sp>
      <p:sp>
        <p:nvSpPr>
          <p:cNvPr id="17" name="TextBox 16">
            <a:extLst>
              <a:ext uri="{FF2B5EF4-FFF2-40B4-BE49-F238E27FC236}">
                <a16:creationId xmlns:a16="http://schemas.microsoft.com/office/drawing/2014/main" id="{3D574211-F1DE-4994-AEC2-BCF42B515DC4}"/>
              </a:ext>
            </a:extLst>
          </p:cNvPr>
          <p:cNvSpPr txBox="1"/>
          <p:nvPr/>
        </p:nvSpPr>
        <p:spPr>
          <a:xfrm>
            <a:off x="3213447" y="4934155"/>
            <a:ext cx="1908000" cy="369332"/>
          </a:xfrm>
          <a:prstGeom prst="rect">
            <a:avLst/>
          </a:prstGeom>
          <a:noFill/>
        </p:spPr>
        <p:txBody>
          <a:bodyPr wrap="square" rtlCol="0">
            <a:spAutoFit/>
          </a:bodyPr>
          <a:lstStyle/>
          <a:p>
            <a:pPr algn="ctr"/>
            <a:r>
              <a:rPr lang="en-GB" b="1" dirty="0">
                <a:latin typeface="Cambria Math" panose="02040503050406030204" pitchFamily="18" charset="0"/>
                <a:ea typeface="Cambria Math" panose="02040503050406030204" pitchFamily="18" charset="0"/>
              </a:rPr>
              <a:t>LEGITIMACY</a:t>
            </a:r>
          </a:p>
        </p:txBody>
      </p:sp>
      <p:sp>
        <p:nvSpPr>
          <p:cNvPr id="18" name="TextBox 17">
            <a:extLst>
              <a:ext uri="{FF2B5EF4-FFF2-40B4-BE49-F238E27FC236}">
                <a16:creationId xmlns:a16="http://schemas.microsoft.com/office/drawing/2014/main" id="{C22DCD3C-7EBE-4E3D-A886-59DAFCB4E3B8}"/>
              </a:ext>
            </a:extLst>
          </p:cNvPr>
          <p:cNvSpPr txBox="1"/>
          <p:nvPr/>
        </p:nvSpPr>
        <p:spPr>
          <a:xfrm>
            <a:off x="5141998" y="4934155"/>
            <a:ext cx="1908000" cy="369332"/>
          </a:xfrm>
          <a:prstGeom prst="rect">
            <a:avLst/>
          </a:prstGeom>
          <a:noFill/>
        </p:spPr>
        <p:txBody>
          <a:bodyPr wrap="square" rtlCol="0">
            <a:spAutoFit/>
          </a:bodyPr>
          <a:lstStyle/>
          <a:p>
            <a:pPr algn="ctr"/>
            <a:r>
              <a:rPr lang="en-GB" b="1" dirty="0">
                <a:latin typeface="Cambria Math" panose="02040503050406030204" pitchFamily="18" charset="0"/>
                <a:ea typeface="Cambria Math" panose="02040503050406030204" pitchFamily="18" charset="0"/>
              </a:rPr>
              <a:t>LEADERSHIP</a:t>
            </a:r>
          </a:p>
        </p:txBody>
      </p:sp>
      <p:sp>
        <p:nvSpPr>
          <p:cNvPr id="19" name="TextBox 18">
            <a:extLst>
              <a:ext uri="{FF2B5EF4-FFF2-40B4-BE49-F238E27FC236}">
                <a16:creationId xmlns:a16="http://schemas.microsoft.com/office/drawing/2014/main" id="{0FBBB875-3F2C-47AF-9428-8CAC6E65C0C6}"/>
              </a:ext>
            </a:extLst>
          </p:cNvPr>
          <p:cNvSpPr txBox="1"/>
          <p:nvPr/>
        </p:nvSpPr>
        <p:spPr>
          <a:xfrm>
            <a:off x="7039950" y="4934155"/>
            <a:ext cx="1908000" cy="369332"/>
          </a:xfrm>
          <a:prstGeom prst="rect">
            <a:avLst/>
          </a:prstGeom>
          <a:noFill/>
        </p:spPr>
        <p:txBody>
          <a:bodyPr wrap="square" rtlCol="0">
            <a:spAutoFit/>
          </a:bodyPr>
          <a:lstStyle/>
          <a:p>
            <a:pPr algn="ctr"/>
            <a:r>
              <a:rPr lang="en-GB" b="1" dirty="0">
                <a:latin typeface="Cambria Math" panose="02040503050406030204" pitchFamily="18" charset="0"/>
                <a:ea typeface="Cambria Math" panose="02040503050406030204" pitchFamily="18" charset="0"/>
              </a:rPr>
              <a:t>GROWTH</a:t>
            </a:r>
          </a:p>
        </p:txBody>
      </p:sp>
      <p:sp>
        <p:nvSpPr>
          <p:cNvPr id="20" name="TextBox 19">
            <a:extLst>
              <a:ext uri="{FF2B5EF4-FFF2-40B4-BE49-F238E27FC236}">
                <a16:creationId xmlns:a16="http://schemas.microsoft.com/office/drawing/2014/main" id="{8672CD3C-9C78-4B91-B959-ECB53322A00E}"/>
              </a:ext>
            </a:extLst>
          </p:cNvPr>
          <p:cNvSpPr txBox="1"/>
          <p:nvPr/>
        </p:nvSpPr>
        <p:spPr>
          <a:xfrm>
            <a:off x="8957998" y="4934156"/>
            <a:ext cx="1908000" cy="369332"/>
          </a:xfrm>
          <a:prstGeom prst="rect">
            <a:avLst/>
          </a:prstGeom>
          <a:noFill/>
        </p:spPr>
        <p:txBody>
          <a:bodyPr wrap="square" rtlCol="0">
            <a:spAutoFit/>
          </a:bodyPr>
          <a:lstStyle/>
          <a:p>
            <a:pPr algn="ctr"/>
            <a:r>
              <a:rPr lang="en-GB" b="1" dirty="0">
                <a:latin typeface="Cambria Math" panose="02040503050406030204" pitchFamily="18" charset="0"/>
                <a:ea typeface="Cambria Math" panose="02040503050406030204" pitchFamily="18" charset="0"/>
              </a:rPr>
              <a:t>SUSTAINABILITY</a:t>
            </a:r>
          </a:p>
        </p:txBody>
      </p:sp>
      <p:sp>
        <p:nvSpPr>
          <p:cNvPr id="21" name="Rectangle 20">
            <a:extLst>
              <a:ext uri="{FF2B5EF4-FFF2-40B4-BE49-F238E27FC236}">
                <a16:creationId xmlns:a16="http://schemas.microsoft.com/office/drawing/2014/main" id="{AFAD49F8-3F64-44FF-8555-1BCBE74931AE}"/>
              </a:ext>
            </a:extLst>
          </p:cNvPr>
          <p:cNvSpPr/>
          <p:nvPr/>
        </p:nvSpPr>
        <p:spPr>
          <a:xfrm>
            <a:off x="1305447" y="3905151"/>
            <a:ext cx="9550048" cy="27528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81CD93E-1EBF-46CE-858D-7C02398481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23" name="Group 22">
            <a:extLst>
              <a:ext uri="{FF2B5EF4-FFF2-40B4-BE49-F238E27FC236}">
                <a16:creationId xmlns:a16="http://schemas.microsoft.com/office/drawing/2014/main" id="{B8625A1F-EF53-4575-89B4-4795818CE2C5}"/>
              </a:ext>
            </a:extLst>
          </p:cNvPr>
          <p:cNvGrpSpPr/>
          <p:nvPr/>
        </p:nvGrpSpPr>
        <p:grpSpPr>
          <a:xfrm>
            <a:off x="-1" y="1056095"/>
            <a:ext cx="10810875" cy="193554"/>
            <a:chOff x="0" y="1056095"/>
            <a:chExt cx="8793126" cy="90000"/>
          </a:xfrm>
        </p:grpSpPr>
        <p:cxnSp>
          <p:nvCxnSpPr>
            <p:cNvPr id="24" name="Straight Connector 23">
              <a:extLst>
                <a:ext uri="{FF2B5EF4-FFF2-40B4-BE49-F238E27FC236}">
                  <a16:creationId xmlns:a16="http://schemas.microsoft.com/office/drawing/2014/main" id="{56B72166-C1D9-4C32-A26D-DC62477FAF57}"/>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C5C24D9-2281-4113-BBD3-65427C2FA98A}"/>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7634BF2-6280-448C-A4A7-45C23550F5CB}"/>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8191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BASES Strategy / Governance</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E12E12B8-C2D6-492A-AF9F-AE5C469E2BD5}"/>
              </a:ext>
            </a:extLst>
          </p:cNvPr>
          <p:cNvSpPr txBox="1"/>
          <p:nvPr/>
        </p:nvSpPr>
        <p:spPr>
          <a:xfrm>
            <a:off x="1254473" y="1546954"/>
            <a:ext cx="9556401" cy="4524315"/>
          </a:xfrm>
          <a:prstGeom prst="rect">
            <a:avLst/>
          </a:prstGeom>
          <a:noFill/>
        </p:spPr>
        <p:txBody>
          <a:bodyPr wrap="square" rtlCol="0">
            <a:spAutoFit/>
          </a:bodyPr>
          <a:lstStyle/>
          <a:p>
            <a:pPr marL="342905" indent="-342905">
              <a:spcBef>
                <a:spcPts val="1200"/>
              </a:spcBef>
              <a:buFont typeface="Arial" panose="020B0604020202020204" pitchFamily="34" charset="0"/>
              <a:buChar char="•"/>
            </a:pPr>
            <a:r>
              <a:rPr lang="en-GB" sz="2400" dirty="0">
                <a:latin typeface="Cambria Math" panose="02040503050406030204" pitchFamily="18" charset="0"/>
                <a:ea typeface="Cambria Math" panose="02040503050406030204" pitchFamily="18" charset="0"/>
              </a:rPr>
              <a:t>Current vacancy on the Board for one Non-Executive Director (NED).</a:t>
            </a:r>
          </a:p>
          <a:p>
            <a:pPr marL="342905" indent="-342905">
              <a:spcBef>
                <a:spcPts val="1200"/>
              </a:spcBef>
              <a:buFont typeface="Arial" panose="020B0604020202020204" pitchFamily="34" charset="0"/>
              <a:buChar char="•"/>
            </a:pPr>
            <a:r>
              <a:rPr lang="en-GB" sz="2400" dirty="0">
                <a:latin typeface="Cambria Math" panose="02040503050406030204" pitchFamily="18" charset="0"/>
                <a:ea typeface="Cambria Math" panose="02040503050406030204" pitchFamily="18" charset="0"/>
              </a:rPr>
              <a:t>The BASES Board have undertaken a skills analysis audit which shows the Board could be enhanced with a number of different business skills (Financial/Risk/Legal/Business Acumen/Branding)</a:t>
            </a:r>
          </a:p>
          <a:p>
            <a:pPr marL="342905" indent="-342905">
              <a:spcBef>
                <a:spcPts val="1200"/>
              </a:spcBef>
              <a:buFont typeface="Arial" panose="020B0604020202020204" pitchFamily="34" charset="0"/>
              <a:buChar char="•"/>
            </a:pPr>
            <a:r>
              <a:rPr lang="en-GB" sz="2400" b="1" dirty="0">
                <a:latin typeface="Cambria Math" panose="02040503050406030204" pitchFamily="18" charset="0"/>
                <a:ea typeface="Cambria Math" panose="02040503050406030204" pitchFamily="18" charset="0"/>
              </a:rPr>
              <a:t>The Board is recommending to the membership an amendment to the Rules to allow “up to four independent Non-Executive Directors” (Clause 14.1 currently states “normally two non-executive directors”)</a:t>
            </a:r>
          </a:p>
          <a:p>
            <a:pPr marL="342905" indent="-342905">
              <a:spcBef>
                <a:spcPts val="1200"/>
              </a:spcBef>
              <a:buFont typeface="Arial" panose="020B0604020202020204" pitchFamily="34" charset="0"/>
              <a:buChar char="•"/>
            </a:pPr>
            <a:r>
              <a:rPr lang="en-GB" sz="2400" dirty="0">
                <a:latin typeface="Cambria Math" panose="02040503050406030204" pitchFamily="18" charset="0"/>
                <a:ea typeface="Cambria Math" panose="02040503050406030204" pitchFamily="18" charset="0"/>
              </a:rPr>
              <a:t>This would allow the Board to recruit up to three new independent NEDs to fill the skill gaps identified</a:t>
            </a:r>
          </a:p>
          <a:p>
            <a:pPr>
              <a:spcBef>
                <a:spcPts val="1200"/>
              </a:spcBef>
            </a:pPr>
            <a:endParaRPr lang="en-US" sz="3200" dirty="0">
              <a:highlight>
                <a:srgbClr val="FFFF00"/>
              </a:highlight>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id="{BA5C6FED-5967-46F5-ABB1-0C1ACF3AB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31B6F8B5-B9CC-4B22-A623-ACAB78608954}"/>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29B6BB19-8969-474B-83C4-36D185DD3A66}"/>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FA3B05-0927-4C10-977D-3CA67B3E2C94}"/>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CC6FAEB-6D50-4822-96FC-E4268C9C4EF9}"/>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6790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BASES Executive Director</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0E03A901-19DC-4A0A-A848-939A592C8110}"/>
              </a:ext>
            </a:extLst>
          </p:cNvPr>
          <p:cNvSpPr txBox="1"/>
          <p:nvPr/>
        </p:nvSpPr>
        <p:spPr>
          <a:xfrm>
            <a:off x="1197815" y="1496223"/>
            <a:ext cx="9567288" cy="3339376"/>
          </a:xfrm>
          <a:prstGeom prst="rect">
            <a:avLst/>
          </a:prstGeom>
          <a:noFill/>
        </p:spPr>
        <p:txBody>
          <a:bodyPr wrap="square" rtlCol="0">
            <a:spAutoFit/>
          </a:bodyPr>
          <a:lstStyle/>
          <a:p>
            <a:pPr>
              <a:spcBef>
                <a:spcPts val="1800"/>
              </a:spcBef>
            </a:pPr>
            <a:r>
              <a:rPr lang="en-US" sz="2800" b="1" dirty="0">
                <a:latin typeface="Cambria Math" panose="02040503050406030204" pitchFamily="18" charset="0"/>
                <a:ea typeface="Cambria Math" panose="02040503050406030204" pitchFamily="18" charset="0"/>
              </a:rPr>
              <a:t>Tom Holden </a:t>
            </a:r>
            <a:r>
              <a:rPr lang="en-US" sz="2800" dirty="0">
                <a:latin typeface="Cambria Math" panose="02040503050406030204" pitchFamily="18" charset="0"/>
                <a:ea typeface="Cambria Math" panose="02040503050406030204" pitchFamily="18" charset="0"/>
              </a:rPr>
              <a:t>will step down as BASES Executive Director following the 2019 Annual Conference. Tom is to take up a new post with the Joseph Rowntree Foundation. </a:t>
            </a:r>
          </a:p>
          <a:p>
            <a:pPr>
              <a:spcBef>
                <a:spcPts val="1800"/>
              </a:spcBef>
            </a:pPr>
            <a:r>
              <a:rPr lang="en-US" sz="2800" dirty="0">
                <a:latin typeface="Cambria Math" panose="02040503050406030204" pitchFamily="18" charset="0"/>
                <a:ea typeface="Cambria Math" panose="02040503050406030204" pitchFamily="18" charset="0"/>
              </a:rPr>
              <a:t>On behalf of the Association, the Board would like to express its gratitude to Tom for his significant contribution to BASES and to acknowledge his achievements in leading the executive team during his time at the Association.</a:t>
            </a:r>
          </a:p>
        </p:txBody>
      </p:sp>
      <p:pic>
        <p:nvPicPr>
          <p:cNvPr id="4" name="Picture 3">
            <a:extLst>
              <a:ext uri="{FF2B5EF4-FFF2-40B4-BE49-F238E27FC236}">
                <a16:creationId xmlns:a16="http://schemas.microsoft.com/office/drawing/2014/main" id="{DB9F57C6-FF74-4580-8649-F9D0BB45EE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A482B640-6C01-4A08-BAA4-22960F236026}"/>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A344EFFF-159A-46B1-8C10-CDF13B545B34}"/>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9661436-42C3-479F-840F-A1C1317F111F}"/>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7F27DCD-AF97-42A4-8732-ABBD246D9FC4}"/>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57545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BASES Board</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E12E12B8-C2D6-492A-AF9F-AE5C469E2BD5}"/>
              </a:ext>
            </a:extLst>
          </p:cNvPr>
          <p:cNvSpPr txBox="1"/>
          <p:nvPr/>
        </p:nvSpPr>
        <p:spPr>
          <a:xfrm>
            <a:off x="1197815" y="1461605"/>
            <a:ext cx="9435402" cy="4955203"/>
          </a:xfrm>
          <a:prstGeom prst="rect">
            <a:avLst/>
          </a:prstGeom>
          <a:noFill/>
        </p:spPr>
        <p:txBody>
          <a:bodyPr wrap="square" rtlCol="0">
            <a:spAutoFit/>
          </a:bodyPr>
          <a:lstStyle/>
          <a:p>
            <a:pPr>
              <a:spcBef>
                <a:spcPts val="1200"/>
              </a:spcBef>
            </a:pPr>
            <a:r>
              <a:rPr lang="en-US" sz="3200" b="1" dirty="0">
                <a:latin typeface="Cambria Math" panose="02040503050406030204" pitchFamily="18" charset="0"/>
                <a:ea typeface="Cambria Math" panose="02040503050406030204" pitchFamily="18" charset="0"/>
              </a:rPr>
              <a:t>The following changes to acting BASES Directors have taken place since BASES 2018 AGM:</a:t>
            </a:r>
          </a:p>
          <a:p>
            <a:pPr marL="457206" indent="-457206">
              <a:spcBef>
                <a:spcPts val="1200"/>
              </a:spcBef>
              <a:buFont typeface="Arial" panose="020B0604020202020204" pitchFamily="34" charset="0"/>
              <a:buChar char="•"/>
            </a:pPr>
            <a:r>
              <a:rPr lang="en-US" sz="2800" b="1" dirty="0">
                <a:latin typeface="Cambria Math" panose="02040503050406030204" pitchFamily="18" charset="0"/>
                <a:ea typeface="Cambria Math" panose="02040503050406030204" pitchFamily="18" charset="0"/>
              </a:rPr>
              <a:t>New Appointments:</a:t>
            </a:r>
            <a:endParaRPr lang="en-US" sz="2800" dirty="0">
              <a:latin typeface="Cambria Math" panose="02040503050406030204" pitchFamily="18" charset="0"/>
              <a:ea typeface="Cambria Math" panose="02040503050406030204" pitchFamily="18" charset="0"/>
            </a:endParaRPr>
          </a:p>
          <a:p>
            <a:pPr marL="914411" lvl="1" indent="-457206">
              <a:spcBef>
                <a:spcPts val="1200"/>
              </a:spcBef>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Susan Went - Non-Executive Director (Dec 2018)</a:t>
            </a:r>
          </a:p>
          <a:p>
            <a:pPr marL="914411" lvl="1" indent="-457206">
              <a:spcBef>
                <a:spcPts val="1200"/>
              </a:spcBef>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Ian Wilson – BASES Executive Director (Oct 2019)</a:t>
            </a:r>
          </a:p>
          <a:p>
            <a:pPr>
              <a:spcBef>
                <a:spcPts val="1200"/>
              </a:spcBef>
            </a:pPr>
            <a:endParaRPr lang="en-US" sz="1400" dirty="0">
              <a:latin typeface="Cambria Math" panose="02040503050406030204" pitchFamily="18" charset="0"/>
              <a:ea typeface="Cambria Math" panose="02040503050406030204" pitchFamily="18" charset="0"/>
            </a:endParaRPr>
          </a:p>
          <a:p>
            <a:pPr marL="457206" indent="-457206">
              <a:spcBef>
                <a:spcPts val="1200"/>
              </a:spcBef>
              <a:buFont typeface="Arial" panose="020B0604020202020204" pitchFamily="34" charset="0"/>
              <a:buChar char="•"/>
            </a:pPr>
            <a:r>
              <a:rPr lang="en-US" sz="2800" b="1" dirty="0">
                <a:latin typeface="Cambria Math" panose="02040503050406030204" pitchFamily="18" charset="0"/>
                <a:ea typeface="Cambria Math" panose="02040503050406030204" pitchFamily="18" charset="0"/>
              </a:rPr>
              <a:t>Resignations:</a:t>
            </a:r>
            <a:endParaRPr lang="en-US" sz="2800" dirty="0">
              <a:latin typeface="Cambria Math" panose="02040503050406030204" pitchFamily="18" charset="0"/>
              <a:ea typeface="Cambria Math" panose="02040503050406030204" pitchFamily="18" charset="0"/>
            </a:endParaRPr>
          </a:p>
          <a:p>
            <a:pPr marL="914411" lvl="1" indent="-457206">
              <a:spcBef>
                <a:spcPts val="1200"/>
              </a:spcBef>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Paul Scott – Non-Executive Director (Sep 2019)</a:t>
            </a:r>
          </a:p>
          <a:p>
            <a:pPr marL="457206" indent="-457206">
              <a:spcBef>
                <a:spcPts val="1200"/>
              </a:spcBef>
              <a:buFont typeface="Arial" panose="020B0604020202020204" pitchFamily="34" charset="0"/>
              <a:buChar char="•"/>
            </a:pPr>
            <a:endParaRPr lang="en-US" sz="2800" dirty="0">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id="{33413848-A142-432D-8D8E-2806B17FB8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90DB4448-7AE4-446E-A4DE-F9E78E845C5F}"/>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9500FDA9-87A4-4AF1-B087-5F0CC90ACA1F}"/>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B515075-FA8C-4585-8FAC-A215A2414D7C}"/>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9AAC03F-0C55-4902-9E86-7C02DDDD83CE}"/>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4113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BASES Office Staff</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E12E12B8-C2D6-492A-AF9F-AE5C469E2BD5}"/>
              </a:ext>
            </a:extLst>
          </p:cNvPr>
          <p:cNvSpPr txBox="1"/>
          <p:nvPr/>
        </p:nvSpPr>
        <p:spPr>
          <a:xfrm>
            <a:off x="1197815" y="1471910"/>
            <a:ext cx="9435402" cy="5386090"/>
          </a:xfrm>
          <a:prstGeom prst="rect">
            <a:avLst/>
          </a:prstGeom>
          <a:noFill/>
        </p:spPr>
        <p:txBody>
          <a:bodyPr wrap="square" rtlCol="0">
            <a:spAutoFit/>
          </a:bodyPr>
          <a:lstStyle/>
          <a:p>
            <a:pPr>
              <a:spcBef>
                <a:spcPts val="1200"/>
              </a:spcBef>
            </a:pPr>
            <a:r>
              <a:rPr lang="en-US" sz="3200" b="1" dirty="0">
                <a:latin typeface="Cambria Math" panose="02040503050406030204" pitchFamily="18" charset="0"/>
                <a:ea typeface="Cambria Math" panose="02040503050406030204" pitchFamily="18" charset="0"/>
              </a:rPr>
              <a:t>The following changes to office staff have taken place since BASES 2018 AGM:</a:t>
            </a:r>
          </a:p>
          <a:p>
            <a:pPr marL="457206" indent="-457206">
              <a:spcBef>
                <a:spcPts val="1200"/>
              </a:spcBef>
              <a:buFont typeface="Arial" panose="020B0604020202020204" pitchFamily="34" charset="0"/>
              <a:buChar char="•"/>
            </a:pPr>
            <a:r>
              <a:rPr lang="en-US" sz="2800" b="1" dirty="0">
                <a:latin typeface="Cambria Math" panose="02040503050406030204" pitchFamily="18" charset="0"/>
                <a:ea typeface="Cambria Math" panose="02040503050406030204" pitchFamily="18" charset="0"/>
              </a:rPr>
              <a:t>New Appointments:</a:t>
            </a:r>
            <a:endParaRPr lang="en-US" sz="2800" dirty="0">
              <a:latin typeface="Cambria Math" panose="02040503050406030204" pitchFamily="18" charset="0"/>
              <a:ea typeface="Cambria Math" panose="02040503050406030204" pitchFamily="18" charset="0"/>
            </a:endParaRPr>
          </a:p>
          <a:p>
            <a:pPr marL="914411" lvl="1" indent="-457206">
              <a:spcBef>
                <a:spcPts val="1200"/>
              </a:spcBef>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Ian Wilson – BASES Executive Director (Oct 2019)</a:t>
            </a:r>
          </a:p>
          <a:p>
            <a:pPr marL="914411" lvl="1" indent="-457206">
              <a:spcBef>
                <a:spcPts val="1200"/>
              </a:spcBef>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Professional Development and Partnerships Manager - vacancy currently being recruited for</a:t>
            </a:r>
          </a:p>
          <a:p>
            <a:pPr marL="514357" indent="-514357">
              <a:spcBef>
                <a:spcPts val="1200"/>
              </a:spcBef>
              <a:buFont typeface="Arial" panose="020B0604020202020204" pitchFamily="34" charset="0"/>
              <a:buChar char="•"/>
            </a:pPr>
            <a:r>
              <a:rPr lang="en-US" sz="2800" b="1" dirty="0">
                <a:latin typeface="Cambria Math" panose="02040503050406030204" pitchFamily="18" charset="0"/>
                <a:ea typeface="Cambria Math" panose="02040503050406030204" pitchFamily="18" charset="0"/>
              </a:rPr>
              <a:t>Resignations:</a:t>
            </a:r>
            <a:endParaRPr lang="en-US" sz="2800" dirty="0">
              <a:latin typeface="Cambria Math" panose="02040503050406030204" pitchFamily="18" charset="0"/>
              <a:ea typeface="Cambria Math" panose="02040503050406030204" pitchFamily="18" charset="0"/>
            </a:endParaRPr>
          </a:p>
          <a:p>
            <a:pPr marL="914411" lvl="1" indent="-457206">
              <a:spcBef>
                <a:spcPts val="1200"/>
              </a:spcBef>
              <a:buFont typeface="Wingdings" panose="05000000000000000000" pitchFamily="2" charset="2"/>
              <a:buChar char="Ø"/>
            </a:pPr>
            <a:r>
              <a:rPr lang="en-US" sz="2600" dirty="0">
                <a:latin typeface="Cambria Math" panose="02040503050406030204" pitchFamily="18" charset="0"/>
                <a:ea typeface="Cambria Math" panose="02040503050406030204" pitchFamily="18" charset="0"/>
              </a:rPr>
              <a:t>Kate Mills (Education Officer), Katy Spink (part-time Office Manager) and Marsha Stankler (part-time Admin Assistant</a:t>
            </a:r>
          </a:p>
          <a:p>
            <a:pPr marL="457206" indent="-457206">
              <a:spcBef>
                <a:spcPts val="1200"/>
              </a:spcBef>
              <a:buFont typeface="Arial" panose="020B0604020202020204" pitchFamily="34" charset="0"/>
              <a:buChar char="•"/>
            </a:pPr>
            <a:endParaRPr lang="en-US" sz="2800" dirty="0">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id="{54ACE0F2-4D33-4B00-A23B-A58225DEB2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42E3AE5D-B78F-487D-BDD6-A7C2D61835E3}"/>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322A893B-2ABD-48B1-BA61-69DF2DAA9131}"/>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00022F-BCCD-45C9-9F52-6FF23E57211B}"/>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9C30AF6-728C-4A50-BDA2-E28B65772192}"/>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256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Any other business</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E12E12B8-C2D6-492A-AF9F-AE5C469E2BD5}"/>
              </a:ext>
            </a:extLst>
          </p:cNvPr>
          <p:cNvSpPr txBox="1"/>
          <p:nvPr/>
        </p:nvSpPr>
        <p:spPr>
          <a:xfrm>
            <a:off x="1197815" y="1498252"/>
            <a:ext cx="9435402" cy="2246769"/>
          </a:xfrm>
          <a:prstGeom prst="rect">
            <a:avLst/>
          </a:prstGeom>
          <a:noFill/>
        </p:spPr>
        <p:txBody>
          <a:bodyPr wrap="square" rtlCol="0">
            <a:spAutoFit/>
          </a:bodyPr>
          <a:lstStyle/>
          <a:p>
            <a:pPr>
              <a:spcBef>
                <a:spcPts val="1200"/>
              </a:spcBef>
            </a:pPr>
            <a:r>
              <a:rPr lang="en-US" sz="3200" b="1" dirty="0">
                <a:latin typeface="Cambria Math" panose="02040503050406030204" pitchFamily="18" charset="0"/>
                <a:ea typeface="Cambria Math" panose="02040503050406030204" pitchFamily="18" charset="0"/>
              </a:rPr>
              <a:t>Any other business </a:t>
            </a:r>
            <a:r>
              <a:rPr lang="en-US" sz="3200" dirty="0">
                <a:latin typeface="Cambria Math" panose="02040503050406030204" pitchFamily="18" charset="0"/>
                <a:ea typeface="Cambria Math" panose="02040503050406030204" pitchFamily="18" charset="0"/>
              </a:rPr>
              <a:t>– no items raised by members.</a:t>
            </a:r>
          </a:p>
          <a:p>
            <a:pPr>
              <a:spcBef>
                <a:spcPts val="1200"/>
              </a:spcBef>
            </a:pPr>
            <a:endParaRPr lang="en-US" sz="1400" dirty="0">
              <a:latin typeface="Cambria Math" panose="02040503050406030204" pitchFamily="18" charset="0"/>
              <a:ea typeface="Cambria Math" panose="02040503050406030204" pitchFamily="18" charset="0"/>
            </a:endParaRPr>
          </a:p>
          <a:p>
            <a:pPr>
              <a:spcBef>
                <a:spcPts val="1200"/>
              </a:spcBef>
            </a:pPr>
            <a:r>
              <a:rPr lang="en-US" sz="3200" b="1" dirty="0">
                <a:latin typeface="Cambria Math" panose="02040503050406030204" pitchFamily="18" charset="0"/>
                <a:ea typeface="Cambria Math" panose="02040503050406030204" pitchFamily="18" charset="0"/>
              </a:rPr>
              <a:t>AOB agenda:</a:t>
            </a:r>
          </a:p>
          <a:p>
            <a:pPr marL="457206" indent="-457206">
              <a:spcBef>
                <a:spcPts val="1200"/>
              </a:spcBef>
              <a:buFont typeface="Arial" panose="020B0604020202020204" pitchFamily="34" charset="0"/>
              <a:buChar char="•"/>
            </a:pPr>
            <a:r>
              <a:rPr lang="en-US" sz="3200" dirty="0">
                <a:latin typeface="Cambria Math" panose="02040503050406030204" pitchFamily="18" charset="0"/>
                <a:ea typeface="Cambria Math" panose="02040503050406030204" pitchFamily="18" charset="0"/>
              </a:rPr>
              <a:t>Prof Richard Tong FBASES – Expression of thanks</a:t>
            </a:r>
          </a:p>
        </p:txBody>
      </p:sp>
      <p:pic>
        <p:nvPicPr>
          <p:cNvPr id="4" name="Picture 3">
            <a:extLst>
              <a:ext uri="{FF2B5EF4-FFF2-40B4-BE49-F238E27FC236}">
                <a16:creationId xmlns:a16="http://schemas.microsoft.com/office/drawing/2014/main" id="{FD5EE033-9A02-46E8-AA45-7F432673C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DD4CF32C-D4C6-4980-B7CB-645817681B4D}"/>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89DE7DD4-769C-4F6A-95DC-C8CB415BB12B}"/>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2A997F-9D9E-45C9-B57A-9D781419694E}"/>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00F612F-C04F-487E-B6E4-A5D70FEA7512}"/>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538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6CD311-FF7F-4801-B5E4-E2173061B5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17" name="Group 16">
            <a:extLst>
              <a:ext uri="{FF2B5EF4-FFF2-40B4-BE49-F238E27FC236}">
                <a16:creationId xmlns:a16="http://schemas.microsoft.com/office/drawing/2014/main" id="{E2296B80-57A1-471E-B29D-49A5AFD0D916}"/>
              </a:ext>
            </a:extLst>
          </p:cNvPr>
          <p:cNvGrpSpPr/>
          <p:nvPr/>
        </p:nvGrpSpPr>
        <p:grpSpPr>
          <a:xfrm>
            <a:off x="-1" y="1056095"/>
            <a:ext cx="10810875" cy="193554"/>
            <a:chOff x="0" y="1056095"/>
            <a:chExt cx="8793126" cy="90000"/>
          </a:xfrm>
        </p:grpSpPr>
        <p:cxnSp>
          <p:nvCxnSpPr>
            <p:cNvPr id="14" name="Straight Connector 13">
              <a:extLst>
                <a:ext uri="{FF2B5EF4-FFF2-40B4-BE49-F238E27FC236}">
                  <a16:creationId xmlns:a16="http://schemas.microsoft.com/office/drawing/2014/main" id="{A9751C67-C8DA-4007-9095-D2E1EEC06FB2}"/>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08838F-CE7A-460C-B181-27B300420831}"/>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8EBA34A-139D-4F7A-AE2F-D8D3FD5173E2}"/>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le 1">
            <a:extLst>
              <a:ext uri="{FF2B5EF4-FFF2-40B4-BE49-F238E27FC236}">
                <a16:creationId xmlns:a16="http://schemas.microsoft.com/office/drawing/2014/main" id="{113B72FC-D3DF-4DE0-B44C-57178EAF66FA}"/>
              </a:ext>
            </a:extLst>
          </p:cNvPr>
          <p:cNvSpPr>
            <a:spLocks noGrp="1"/>
          </p:cNvSpPr>
          <p:nvPr/>
        </p:nvSpPr>
        <p:spPr bwMode="auto">
          <a:xfrm>
            <a:off x="1197815" y="181155"/>
            <a:ext cx="7518773"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US" sz="4001" dirty="0">
                <a:solidFill>
                  <a:schemeClr val="accent1">
                    <a:lumMod val="75000"/>
                  </a:schemeClr>
                </a:solidFill>
                <a:latin typeface="Cambria Math" panose="02040503050406030204" pitchFamily="18" charset="0"/>
                <a:ea typeface="Cambria Math" panose="02040503050406030204" pitchFamily="18" charset="0"/>
              </a:rPr>
              <a:t>BASES AGM 2019 - Formalities</a:t>
            </a:r>
          </a:p>
        </p:txBody>
      </p:sp>
      <p:sp>
        <p:nvSpPr>
          <p:cNvPr id="8" name="Subtitle 2">
            <a:extLst>
              <a:ext uri="{FF2B5EF4-FFF2-40B4-BE49-F238E27FC236}">
                <a16:creationId xmlns:a16="http://schemas.microsoft.com/office/drawing/2014/main" id="{96E1A127-5E8E-4133-BF5B-FFC1673B3104}"/>
              </a:ext>
            </a:extLst>
          </p:cNvPr>
          <p:cNvSpPr>
            <a:spLocks noGrp="1"/>
          </p:cNvSpPr>
          <p:nvPr/>
        </p:nvSpPr>
        <p:spPr bwMode="auto">
          <a:xfrm>
            <a:off x="1371457" y="1684709"/>
            <a:ext cx="9143235" cy="23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Monotype Sort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Monotype Sort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9pPr>
          </a:lstStyle>
          <a:p>
            <a:pPr indent="358779" algn="l">
              <a:spcBef>
                <a:spcPts val="1200"/>
              </a:spcBef>
              <a:buFont typeface="Arial" pitchFamily="34" charset="0"/>
              <a:buChar char="•"/>
            </a:pPr>
            <a:r>
              <a:rPr lang="en-US" dirty="0">
                <a:latin typeface="Cambria Math" panose="02040503050406030204" pitchFamily="18" charset="0"/>
                <a:ea typeface="Cambria Math" panose="02040503050406030204" pitchFamily="18" charset="0"/>
              </a:rPr>
              <a:t>Apologies</a:t>
            </a:r>
          </a:p>
          <a:p>
            <a:pPr indent="358779" algn="l">
              <a:spcBef>
                <a:spcPts val="1200"/>
              </a:spcBef>
              <a:buFont typeface="Arial" pitchFamily="34" charset="0"/>
              <a:buChar char="•"/>
            </a:pPr>
            <a:r>
              <a:rPr lang="en-US" dirty="0">
                <a:latin typeface="Cambria Math" panose="02040503050406030204" pitchFamily="18" charset="0"/>
                <a:ea typeface="Cambria Math" panose="02040503050406030204" pitchFamily="18" charset="0"/>
              </a:rPr>
              <a:t>Minutes of previous meeting - 27 November 2018</a:t>
            </a:r>
          </a:p>
          <a:p>
            <a:pPr indent="358779" algn="l">
              <a:spcBef>
                <a:spcPts val="1200"/>
              </a:spcBef>
              <a:buFont typeface="Arial" pitchFamily="34" charset="0"/>
              <a:buChar char="•"/>
            </a:pPr>
            <a:r>
              <a:rPr lang="en-US" dirty="0">
                <a:latin typeface="Cambria Math" panose="02040503050406030204" pitchFamily="18" charset="0"/>
                <a:ea typeface="Cambria Math" panose="02040503050406030204" pitchFamily="18" charset="0"/>
              </a:rPr>
              <a:t>Matters arising (none)</a:t>
            </a:r>
          </a:p>
        </p:txBody>
      </p:sp>
    </p:spTree>
    <p:extLst>
      <p:ext uri="{BB962C8B-B14F-4D97-AF65-F5344CB8AC3E}">
        <p14:creationId xmlns:p14="http://schemas.microsoft.com/office/powerpoint/2010/main" val="3946968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Questions from members</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3686CA1E-FB31-4F8B-AD63-820039D401C5}"/>
              </a:ext>
            </a:extLst>
          </p:cNvPr>
          <p:cNvSpPr txBox="1"/>
          <p:nvPr/>
        </p:nvSpPr>
        <p:spPr>
          <a:xfrm>
            <a:off x="1478784" y="2182506"/>
            <a:ext cx="9260813" cy="2493118"/>
          </a:xfrm>
          <a:prstGeom prst="rect">
            <a:avLst/>
          </a:prstGeom>
          <a:noFill/>
        </p:spPr>
        <p:txBody>
          <a:bodyPr wrap="square" rtlCol="0">
            <a:spAutoFit/>
          </a:bodyPr>
          <a:lstStyle/>
          <a:p>
            <a:pPr algn="ctr">
              <a:spcBef>
                <a:spcPts val="1200"/>
              </a:spcBef>
            </a:pPr>
            <a:r>
              <a:rPr lang="en-US" sz="4001" dirty="0">
                <a:latin typeface="Cambria Math" panose="02040503050406030204" pitchFamily="18" charset="0"/>
                <a:ea typeface="Cambria Math" panose="02040503050406030204" pitchFamily="18" charset="0"/>
              </a:rPr>
              <a:t>Any questions from the floor?</a:t>
            </a:r>
          </a:p>
          <a:p>
            <a:pPr algn="ctr">
              <a:spcBef>
                <a:spcPts val="1200"/>
              </a:spcBef>
            </a:pPr>
            <a:endParaRPr lang="en-US" sz="3200" dirty="0">
              <a:latin typeface="Cambria Math" panose="02040503050406030204" pitchFamily="18" charset="0"/>
              <a:ea typeface="Cambria Math" panose="02040503050406030204" pitchFamily="18" charset="0"/>
            </a:endParaRPr>
          </a:p>
          <a:p>
            <a:pPr algn="ctr">
              <a:spcBef>
                <a:spcPts val="1200"/>
              </a:spcBef>
            </a:pPr>
            <a:r>
              <a:rPr lang="en-US" sz="3200" dirty="0">
                <a:latin typeface="Cambria Math" panose="02040503050406030204" pitchFamily="18" charset="0"/>
                <a:ea typeface="Cambria Math" panose="02040503050406030204" pitchFamily="18" charset="0"/>
              </a:rPr>
              <a:t>		Thank you for attending and enjoy the 			rest of the conference</a:t>
            </a:r>
          </a:p>
        </p:txBody>
      </p:sp>
      <p:pic>
        <p:nvPicPr>
          <p:cNvPr id="4" name="Picture 3">
            <a:extLst>
              <a:ext uri="{FF2B5EF4-FFF2-40B4-BE49-F238E27FC236}">
                <a16:creationId xmlns:a16="http://schemas.microsoft.com/office/drawing/2014/main" id="{78DFF8E1-8394-42F8-A739-0AEDB08D9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3C15810E-0FE1-4B62-AFC3-0528D45CF03D}"/>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F849394F-D804-4BB1-B23E-C3E3EEAE4BEC}"/>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32CBB9-5F8A-4371-A1B0-2DCA352469C1}"/>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ABE68E9-1923-4F3C-A107-BF7FE461AE0B}"/>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2921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9F53-C0AC-4014-8360-BCBEF3DB261A}"/>
              </a:ext>
            </a:extLst>
          </p:cNvPr>
          <p:cNvSpPr>
            <a:spLocks noGrp="1"/>
          </p:cNvSpPr>
          <p:nvPr/>
        </p:nvSpPr>
        <p:spPr bwMode="auto">
          <a:xfrm>
            <a:off x="1235133" y="2009555"/>
            <a:ext cx="9626138" cy="215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b="1" dirty="0">
                <a:solidFill>
                  <a:schemeClr val="accent1">
                    <a:lumMod val="75000"/>
                  </a:schemeClr>
                </a:solidFill>
                <a:latin typeface="+mn-lt"/>
                <a:ea typeface="Cambria Math" panose="02040503050406030204" pitchFamily="18" charset="0"/>
              </a:rPr>
              <a:t>Report on BASES activities</a:t>
            </a:r>
            <a:endParaRPr lang="en-US" sz="3600" dirty="0">
              <a:solidFill>
                <a:schemeClr val="tx1"/>
              </a:solidFill>
              <a:latin typeface="+mn-lt"/>
              <a:ea typeface="Cambria Math" panose="02040503050406030204" pitchFamily="18" charset="0"/>
            </a:endParaRPr>
          </a:p>
          <a:p>
            <a:endParaRPr lang="en-US" sz="2400" dirty="0">
              <a:solidFill>
                <a:schemeClr val="tx1"/>
              </a:solidFill>
              <a:latin typeface="Cambria Math" panose="02040503050406030204" pitchFamily="18" charset="0"/>
              <a:ea typeface="Cambria Math" panose="02040503050406030204" pitchFamily="18" charset="0"/>
            </a:endParaRPr>
          </a:p>
          <a:p>
            <a:pPr>
              <a:tabLst>
                <a:tab pos="3859261" algn="l"/>
              </a:tabLst>
            </a:pPr>
            <a:r>
              <a:rPr lang="en-US" sz="3200" b="1" dirty="0">
                <a:solidFill>
                  <a:schemeClr val="tx1"/>
                </a:solidFill>
                <a:latin typeface="Cambria Math" panose="02040503050406030204" pitchFamily="18" charset="0"/>
                <a:ea typeface="Cambria Math" panose="02040503050406030204" pitchFamily="18" charset="0"/>
              </a:rPr>
              <a:t>Prof Richard Tong FBASES</a:t>
            </a:r>
          </a:p>
          <a:p>
            <a:pPr>
              <a:tabLst>
                <a:tab pos="3859261" algn="l"/>
              </a:tabLst>
            </a:pPr>
            <a:r>
              <a:rPr lang="en-US" sz="3200" dirty="0">
                <a:solidFill>
                  <a:schemeClr val="tx1"/>
                </a:solidFill>
                <a:latin typeface="Cambria Math" panose="02040503050406030204" pitchFamily="18" charset="0"/>
                <a:ea typeface="Cambria Math" panose="02040503050406030204" pitchFamily="18" charset="0"/>
              </a:rPr>
              <a:t>BASES Chair</a:t>
            </a:r>
          </a:p>
          <a:p>
            <a:endParaRPr lang="en-US" sz="3600" dirty="0">
              <a:solidFill>
                <a:schemeClr val="tx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15812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6DAB-DC44-4740-8DED-DCD60315F17B}"/>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BASES Annual Conference</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24190816-D68E-451E-BE04-5992AABEA5A9}"/>
              </a:ext>
            </a:extLst>
          </p:cNvPr>
          <p:cNvSpPr txBox="1"/>
          <p:nvPr/>
        </p:nvSpPr>
        <p:spPr>
          <a:xfrm>
            <a:off x="1197815" y="1356359"/>
            <a:ext cx="9435402" cy="4642296"/>
          </a:xfrm>
          <a:prstGeom prst="rect">
            <a:avLst/>
          </a:prstGeom>
          <a:noFill/>
        </p:spPr>
        <p:txBody>
          <a:bodyPr wrap="square" rtlCol="0">
            <a:spAutoFit/>
          </a:bodyPr>
          <a:lstStyle/>
          <a:p>
            <a:pPr>
              <a:spcBef>
                <a:spcPts val="1200"/>
              </a:spcBef>
            </a:pPr>
            <a:r>
              <a:rPr lang="en-US" sz="3000" b="1" u="sng" dirty="0">
                <a:latin typeface="Cambria Math" panose="02040503050406030204" pitchFamily="18" charset="0"/>
                <a:ea typeface="Cambria Math" panose="02040503050406030204" pitchFamily="18" charset="0"/>
              </a:rPr>
              <a:t>2019</a:t>
            </a:r>
          </a:p>
          <a:p>
            <a:pPr marL="457206" indent="-457206">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New location: King Power Stadium, Leicester</a:t>
            </a:r>
          </a:p>
          <a:p>
            <a:pPr marL="457206" indent="-457206">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Abstracts submitted: 189 (-5 vs. 2018)</a:t>
            </a:r>
          </a:p>
          <a:p>
            <a:pPr marL="457206" indent="-457206">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Total delegates: 354 (+17 vs. 2018)</a:t>
            </a:r>
          </a:p>
          <a:p>
            <a:pPr marL="457206" indent="-457206">
              <a:spcBef>
                <a:spcPts val="800"/>
              </a:spcBef>
              <a:buFont typeface="Arial" panose="020B0604020202020204" pitchFamily="34" charset="0"/>
              <a:buChar char="•"/>
            </a:pPr>
            <a:endParaRPr lang="en-US" sz="900" u="sng" dirty="0">
              <a:latin typeface="Cambria Math" panose="02040503050406030204" pitchFamily="18" charset="0"/>
              <a:ea typeface="Cambria Math" panose="02040503050406030204" pitchFamily="18" charset="0"/>
            </a:endParaRPr>
          </a:p>
          <a:p>
            <a:pPr>
              <a:spcBef>
                <a:spcPts val="800"/>
              </a:spcBef>
            </a:pPr>
            <a:r>
              <a:rPr lang="en-US" sz="3000" b="1" u="sng" dirty="0">
                <a:latin typeface="Cambria Math" panose="02040503050406030204" pitchFamily="18" charset="0"/>
                <a:ea typeface="Cambria Math" panose="02040503050406030204" pitchFamily="18" charset="0"/>
              </a:rPr>
              <a:t>2020</a:t>
            </a:r>
          </a:p>
          <a:p>
            <a:pPr marL="457206" indent="-457206">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Returning to King Power Stadium, Leicester</a:t>
            </a:r>
          </a:p>
          <a:p>
            <a:pPr marL="457206" indent="-457206">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Scientific Programme Committee Chair: Prof John Saxton FBASES appointed for second 2-year term</a:t>
            </a:r>
          </a:p>
        </p:txBody>
      </p:sp>
      <p:pic>
        <p:nvPicPr>
          <p:cNvPr id="5" name="Picture 4">
            <a:extLst>
              <a:ext uri="{FF2B5EF4-FFF2-40B4-BE49-F238E27FC236}">
                <a16:creationId xmlns:a16="http://schemas.microsoft.com/office/drawing/2014/main" id="{641D1EFA-8F81-44FE-B450-740AD2919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6" name="Group 5">
            <a:extLst>
              <a:ext uri="{FF2B5EF4-FFF2-40B4-BE49-F238E27FC236}">
                <a16:creationId xmlns:a16="http://schemas.microsoft.com/office/drawing/2014/main" id="{4DC789D3-D782-46AC-9424-38A86072F84A}"/>
              </a:ext>
            </a:extLst>
          </p:cNvPr>
          <p:cNvGrpSpPr/>
          <p:nvPr/>
        </p:nvGrpSpPr>
        <p:grpSpPr>
          <a:xfrm>
            <a:off x="-1" y="1056095"/>
            <a:ext cx="10810875" cy="193554"/>
            <a:chOff x="0" y="1056095"/>
            <a:chExt cx="8793126" cy="90000"/>
          </a:xfrm>
        </p:grpSpPr>
        <p:cxnSp>
          <p:nvCxnSpPr>
            <p:cNvPr id="7" name="Straight Connector 6">
              <a:extLst>
                <a:ext uri="{FF2B5EF4-FFF2-40B4-BE49-F238E27FC236}">
                  <a16:creationId xmlns:a16="http://schemas.microsoft.com/office/drawing/2014/main" id="{C4B728E4-C8AD-4837-9B4C-30ED9B29A4A5}"/>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ED2AE2-B470-4810-9DC3-D5208E72C6E1}"/>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1074DAE-0A34-4170-8531-DDFD55F5620C}"/>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0004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6DAB-DC44-4740-8DED-DCD60315F17B}"/>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BASES Student Conference</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B7258000-382B-47EB-B2A0-DAB7553F475F}"/>
              </a:ext>
            </a:extLst>
          </p:cNvPr>
          <p:cNvSpPr txBox="1"/>
          <p:nvPr/>
        </p:nvSpPr>
        <p:spPr>
          <a:xfrm>
            <a:off x="1197815" y="1356359"/>
            <a:ext cx="9638523" cy="5016886"/>
          </a:xfrm>
          <a:prstGeom prst="rect">
            <a:avLst/>
          </a:prstGeom>
          <a:noFill/>
        </p:spPr>
        <p:txBody>
          <a:bodyPr wrap="square" rtlCol="0">
            <a:spAutoFit/>
          </a:bodyPr>
          <a:lstStyle/>
          <a:p>
            <a:pPr>
              <a:spcBef>
                <a:spcPts val="1600"/>
              </a:spcBef>
            </a:pPr>
            <a:r>
              <a:rPr lang="en-US" sz="3000" b="1" u="sng" dirty="0">
                <a:latin typeface="Cambria Math" panose="02040503050406030204" pitchFamily="18" charset="0"/>
                <a:ea typeface="Cambria Math" panose="02040503050406030204" pitchFamily="18" charset="0"/>
              </a:rPr>
              <a:t>2019</a:t>
            </a:r>
          </a:p>
          <a:p>
            <a:pPr marL="285753" indent="-285753">
              <a:spcBef>
                <a:spcPts val="8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17-18 April, </a:t>
            </a:r>
            <a:r>
              <a:rPr lang="en-GB" sz="2800" dirty="0">
                <a:latin typeface="Cambria Math" panose="02040503050406030204" pitchFamily="18" charset="0"/>
                <a:ea typeface="Cambria Math" panose="02040503050406030204" pitchFamily="18" charset="0"/>
              </a:rPr>
              <a:t>University of Dundee &amp; Abertay University</a:t>
            </a:r>
            <a:endParaRPr lang="en-US" sz="2800" dirty="0">
              <a:latin typeface="Cambria Math" panose="02040503050406030204" pitchFamily="18" charset="0"/>
              <a:ea typeface="Cambria Math" panose="02040503050406030204" pitchFamily="18" charset="0"/>
            </a:endParaRPr>
          </a:p>
          <a:p>
            <a:pPr marL="285753" indent="-285753">
              <a:spcBef>
                <a:spcPts val="800"/>
              </a:spcBef>
              <a:buFont typeface="Arial" panose="020B0604020202020204" pitchFamily="34" charset="0"/>
              <a:buChar char="•"/>
            </a:pPr>
            <a:r>
              <a:rPr lang="en-US" sz="2800" i="1" dirty="0">
                <a:latin typeface="Cambria Math" panose="02040503050406030204" pitchFamily="18" charset="0"/>
                <a:ea typeface="Cambria Math" panose="02040503050406030204" pitchFamily="18" charset="0"/>
              </a:rPr>
              <a:t>“</a:t>
            </a:r>
            <a:r>
              <a:rPr lang="en-GB" sz="2800" i="1" dirty="0">
                <a:latin typeface="Cambria Math" panose="02040503050406030204" pitchFamily="18" charset="0"/>
                <a:ea typeface="Cambria Math" panose="02040503050406030204" pitchFamily="18" charset="0"/>
              </a:rPr>
              <a:t>Sport and Exercise Science - Transforming Lives</a:t>
            </a:r>
            <a:r>
              <a:rPr lang="en-US" sz="2800" i="1" dirty="0">
                <a:latin typeface="Cambria Math" panose="02040503050406030204" pitchFamily="18" charset="0"/>
                <a:ea typeface="Cambria Math" panose="02040503050406030204" pitchFamily="18" charset="0"/>
              </a:rPr>
              <a:t>”</a:t>
            </a:r>
          </a:p>
          <a:p>
            <a:pPr marL="285753" indent="-285753">
              <a:spcBef>
                <a:spcPts val="8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228 delegates from 65 institutions/organisations</a:t>
            </a:r>
          </a:p>
          <a:p>
            <a:pPr>
              <a:spcBef>
                <a:spcPts val="800"/>
              </a:spcBef>
            </a:pPr>
            <a:endParaRPr lang="en-US" sz="401" dirty="0">
              <a:latin typeface="Cambria Math" panose="02040503050406030204" pitchFamily="18" charset="0"/>
              <a:ea typeface="Cambria Math" panose="02040503050406030204" pitchFamily="18" charset="0"/>
            </a:endParaRPr>
          </a:p>
          <a:p>
            <a:pPr>
              <a:spcBef>
                <a:spcPts val="1600"/>
              </a:spcBef>
            </a:pPr>
            <a:r>
              <a:rPr lang="en-US" sz="3000" b="1" u="sng" dirty="0">
                <a:latin typeface="Cambria Math" panose="02040503050406030204" pitchFamily="18" charset="0"/>
                <a:ea typeface="Cambria Math" panose="02040503050406030204" pitchFamily="18" charset="0"/>
              </a:rPr>
              <a:t>2020</a:t>
            </a:r>
          </a:p>
          <a:p>
            <a:pPr marL="285753" indent="-285753">
              <a:spcBef>
                <a:spcPts val="8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15-16 April, </a:t>
            </a:r>
            <a:r>
              <a:rPr lang="en-GB" sz="2800" dirty="0">
                <a:latin typeface="Cambria Math" panose="02040503050406030204" pitchFamily="18" charset="0"/>
                <a:ea typeface="Cambria Math" panose="02040503050406030204" pitchFamily="18" charset="0"/>
              </a:rPr>
              <a:t>Solent University</a:t>
            </a:r>
            <a:endParaRPr lang="en-US" sz="2800" dirty="0">
              <a:latin typeface="Cambria Math" panose="02040503050406030204" pitchFamily="18" charset="0"/>
              <a:ea typeface="Cambria Math" panose="02040503050406030204" pitchFamily="18" charset="0"/>
            </a:endParaRPr>
          </a:p>
          <a:p>
            <a:pPr marL="285753" indent="-285753">
              <a:spcBef>
                <a:spcPts val="800"/>
              </a:spcBef>
              <a:buFont typeface="Arial" panose="020B0604020202020204" pitchFamily="34" charset="0"/>
              <a:buChar char="•"/>
            </a:pPr>
            <a:r>
              <a:rPr lang="en-GB" sz="2800" i="1" dirty="0">
                <a:latin typeface="Cambria Math" panose="02040503050406030204" pitchFamily="18" charset="0"/>
                <a:ea typeface="Cambria Math" panose="02040503050406030204" pitchFamily="18" charset="0"/>
              </a:rPr>
              <a:t>“Equality, Diversity and Overcoming Adversity in Sport and Exercise Science”</a:t>
            </a:r>
          </a:p>
          <a:p>
            <a:pPr marL="285753" indent="-285753">
              <a:spcBef>
                <a:spcPts val="800"/>
              </a:spcBef>
              <a:buFont typeface="Arial" panose="020B0604020202020204" pitchFamily="34" charset="0"/>
              <a:buChar char="•"/>
            </a:pPr>
            <a:r>
              <a:rPr lang="en-GB" sz="2800" dirty="0">
                <a:latin typeface="Cambria Math" panose="02040503050406030204" pitchFamily="18" charset="0"/>
                <a:ea typeface="Cambria Math" panose="02040503050406030204" pitchFamily="18" charset="0"/>
              </a:rPr>
              <a:t>Abstract submission and registration now open</a:t>
            </a:r>
            <a:endParaRPr lang="en-US" sz="2800" dirty="0">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id="{B8BB49C5-1CAC-4E68-98C3-ACECCCF762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FC01E47A-9820-4C74-A132-89DDDF491923}"/>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2372E70F-760D-45DB-9E96-578B6EA5D19D}"/>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B7E32F-DEE9-4E4C-8060-799EBE4E362F}"/>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2355D67-B4BB-4D90-A10D-555630E83A9C}"/>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4384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8FD7-5D1C-4672-B316-DF433D4C2E1C}"/>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BASES: 2019 in numbers</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DBAE84C1-8C98-43C2-ABFC-38B82643A3EC}"/>
              </a:ext>
            </a:extLst>
          </p:cNvPr>
          <p:cNvSpPr txBox="1"/>
          <p:nvPr/>
        </p:nvSpPr>
        <p:spPr>
          <a:xfrm>
            <a:off x="1197815" y="1356359"/>
            <a:ext cx="9435402" cy="5037789"/>
          </a:xfrm>
          <a:prstGeom prst="rect">
            <a:avLst/>
          </a:prstGeom>
          <a:noFill/>
        </p:spPr>
        <p:txBody>
          <a:bodyPr wrap="square" rtlCol="0">
            <a:spAutoFit/>
          </a:bodyPr>
          <a:lstStyle/>
          <a:p>
            <a:pPr>
              <a:spcBef>
                <a:spcPts val="1200"/>
              </a:spcBef>
            </a:pPr>
            <a:r>
              <a:rPr lang="en-US" sz="3000" b="1" u="sng" dirty="0">
                <a:latin typeface="Cambria Math" panose="02040503050406030204" pitchFamily="18" charset="0"/>
                <a:ea typeface="Cambria Math" panose="02040503050406030204" pitchFamily="18" charset="0"/>
              </a:rPr>
              <a:t>Membership and Engagement</a:t>
            </a:r>
          </a:p>
          <a:p>
            <a:pPr marL="285753" indent="-285753">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Total members (Nov 2019) = 2,618 (+2.9% vs. last year)</a:t>
            </a:r>
          </a:p>
          <a:p>
            <a:pPr marL="800110" lvl="1" indent="-342905">
              <a:spcBef>
                <a:spcPts val="401"/>
              </a:spcBef>
              <a:buFont typeface="Wingdings" panose="05000000000000000000" pitchFamily="2" charset="2"/>
              <a:buChar char="Ø"/>
            </a:pPr>
            <a:r>
              <a:rPr lang="en-US" sz="2201" dirty="0">
                <a:latin typeface="Cambria Math" panose="02040503050406030204" pitchFamily="18" charset="0"/>
                <a:ea typeface="Cambria Math" panose="02040503050406030204" pitchFamily="18" charset="0"/>
              </a:rPr>
              <a:t>Professional members: 1,142</a:t>
            </a:r>
          </a:p>
          <a:p>
            <a:pPr marL="800110" lvl="1" indent="-342905">
              <a:spcBef>
                <a:spcPts val="401"/>
              </a:spcBef>
              <a:buFont typeface="Wingdings" panose="05000000000000000000" pitchFamily="2" charset="2"/>
              <a:buChar char="Ø"/>
            </a:pPr>
            <a:r>
              <a:rPr lang="en-US" sz="2201" dirty="0">
                <a:latin typeface="Cambria Math" panose="02040503050406030204" pitchFamily="18" charset="0"/>
                <a:ea typeface="Cambria Math" panose="02040503050406030204" pitchFamily="18" charset="0"/>
              </a:rPr>
              <a:t>Student members: 1,173</a:t>
            </a:r>
          </a:p>
          <a:p>
            <a:pPr marL="800110" lvl="1" indent="-342905">
              <a:spcBef>
                <a:spcPts val="401"/>
              </a:spcBef>
              <a:buFont typeface="Wingdings" panose="05000000000000000000" pitchFamily="2" charset="2"/>
              <a:buChar char="Ø"/>
            </a:pPr>
            <a:r>
              <a:rPr lang="en-US" sz="2201" dirty="0">
                <a:latin typeface="Cambria Math" panose="02040503050406030204" pitchFamily="18" charset="0"/>
                <a:ea typeface="Cambria Math" panose="02040503050406030204" pitchFamily="18" charset="0"/>
              </a:rPr>
              <a:t>Graduate members: 171</a:t>
            </a:r>
          </a:p>
          <a:p>
            <a:pPr marL="800110" lvl="1" indent="-342905">
              <a:spcBef>
                <a:spcPts val="401"/>
              </a:spcBef>
              <a:buFont typeface="Wingdings" panose="05000000000000000000" pitchFamily="2" charset="2"/>
              <a:buChar char="Ø"/>
            </a:pPr>
            <a:r>
              <a:rPr lang="en-US" sz="2201" dirty="0">
                <a:latin typeface="Cambria Math" panose="02040503050406030204" pitchFamily="18" charset="0"/>
                <a:ea typeface="Cambria Math" panose="02040503050406030204" pitchFamily="18" charset="0"/>
              </a:rPr>
              <a:t>Overseas, Affiliate &amp; VIP members: 132</a:t>
            </a:r>
          </a:p>
          <a:p>
            <a:pPr marL="285753" indent="-285753">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Twitter followers = 29,012 (+8%)</a:t>
            </a:r>
          </a:p>
          <a:p>
            <a:pPr marL="285753" indent="-285753">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Facebook likes = 4,926 (+10%)</a:t>
            </a:r>
          </a:p>
          <a:p>
            <a:pPr marL="285753" indent="-285753">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LinkedIn followers =3,504 (+60%)</a:t>
            </a:r>
          </a:p>
          <a:p>
            <a:pPr marL="285753" indent="-285753">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Instagram followers = 1,124 (+199%)</a:t>
            </a:r>
          </a:p>
        </p:txBody>
      </p:sp>
      <p:pic>
        <p:nvPicPr>
          <p:cNvPr id="4" name="Picture 3">
            <a:extLst>
              <a:ext uri="{FF2B5EF4-FFF2-40B4-BE49-F238E27FC236}">
                <a16:creationId xmlns:a16="http://schemas.microsoft.com/office/drawing/2014/main" id="{F57C3C9F-DB0A-4804-8C9D-90E188A4E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022521F8-2923-41EF-8A98-FA749BD0BF48}"/>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854A910B-E2AA-4B95-A624-F3E2AAF6358F}"/>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9ABBDE-0BC7-4193-888F-4780DA0B50E4}"/>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3B738CC-045E-4823-9533-40788CFF78D9}"/>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851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8FD7-5D1C-4672-B316-DF433D4C2E1C}"/>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1" dirty="0">
                <a:solidFill>
                  <a:schemeClr val="accent1">
                    <a:lumMod val="75000"/>
                  </a:schemeClr>
                </a:solidFill>
                <a:latin typeface="Cambria Math" panose="02040503050406030204" pitchFamily="18" charset="0"/>
                <a:ea typeface="Cambria Math" panose="02040503050406030204" pitchFamily="18" charset="0"/>
              </a:rPr>
              <a:t>BASES activities: 2019 in numbers</a:t>
            </a:r>
            <a:endParaRPr lang="en-US" sz="4001"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AADFDD46-ADDE-4A57-AD27-492B9D776D78}"/>
              </a:ext>
            </a:extLst>
          </p:cNvPr>
          <p:cNvSpPr txBox="1"/>
          <p:nvPr/>
        </p:nvSpPr>
        <p:spPr>
          <a:xfrm>
            <a:off x="1197815" y="1356359"/>
            <a:ext cx="9435402" cy="4062651"/>
          </a:xfrm>
          <a:prstGeom prst="rect">
            <a:avLst/>
          </a:prstGeom>
          <a:noFill/>
        </p:spPr>
        <p:txBody>
          <a:bodyPr wrap="square" rtlCol="0">
            <a:spAutoFit/>
          </a:bodyPr>
          <a:lstStyle/>
          <a:p>
            <a:pPr>
              <a:spcBef>
                <a:spcPts val="1200"/>
              </a:spcBef>
            </a:pPr>
            <a:r>
              <a:rPr lang="en-US" sz="3000" b="1" u="sng" dirty="0">
                <a:latin typeface="Cambria Math" panose="02040503050406030204" pitchFamily="18" charset="0"/>
                <a:ea typeface="Cambria Math" panose="02040503050406030204" pitchFamily="18" charset="0"/>
              </a:rPr>
              <a:t>Awards &amp; Grants</a:t>
            </a:r>
          </a:p>
          <a:p>
            <a:pPr marL="285753" indent="-285753">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6 x BASES Fellowships awarded</a:t>
            </a:r>
          </a:p>
          <a:p>
            <a:pPr marL="285753" indent="-285753">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2 x International Conference Grants awarded</a:t>
            </a:r>
          </a:p>
          <a:p>
            <a:pPr marL="285753" indent="-285753">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2 x BASES Conference Grants awarded</a:t>
            </a:r>
          </a:p>
          <a:p>
            <a:pPr marL="285753" indent="-285753">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1 x Applied Practitioner Award </a:t>
            </a:r>
          </a:p>
          <a:p>
            <a:pPr marL="285753" indent="-285753">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2 x Early Career Grants awarded</a:t>
            </a:r>
          </a:p>
          <a:p>
            <a:pPr marL="285753" indent="-285753">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4 x BASES Expert Statements funded and published</a:t>
            </a:r>
          </a:p>
        </p:txBody>
      </p:sp>
      <p:pic>
        <p:nvPicPr>
          <p:cNvPr id="4" name="Picture 3">
            <a:extLst>
              <a:ext uri="{FF2B5EF4-FFF2-40B4-BE49-F238E27FC236}">
                <a16:creationId xmlns:a16="http://schemas.microsoft.com/office/drawing/2014/main" id="{20AF0785-131E-4A0B-8F24-59D489E68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F6BD2839-5A28-4E26-8133-15919F56DD83}"/>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9D2953AC-0826-4E57-ACB5-99724CA27423}"/>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A79049-A942-4598-8514-41838AC514DE}"/>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98034E3-2D66-4C84-9291-A4F126B257F0}"/>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003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8FD7-5D1C-4672-B316-DF433D4C2E1C}"/>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defTabSz="457206">
              <a:defRPr/>
            </a:pPr>
            <a:r>
              <a:rPr lang="en-GB" sz="4001" dirty="0">
                <a:solidFill>
                  <a:srgbClr val="4472C4">
                    <a:lumMod val="75000"/>
                  </a:srgbClr>
                </a:solidFill>
                <a:latin typeface="Cambria Math" panose="02040503050406030204" pitchFamily="18" charset="0"/>
                <a:ea typeface="Cambria Math" panose="02040503050406030204" pitchFamily="18" charset="0"/>
              </a:rPr>
              <a:t>BASES activities: 2019 in numbers</a:t>
            </a:r>
            <a:endParaRPr lang="en-US" sz="4001" dirty="0">
              <a:solidFill>
                <a:srgbClr val="4472C4">
                  <a:lumMod val="75000"/>
                </a:srgb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AADFDD46-ADDE-4A57-AD27-492B9D776D78}"/>
              </a:ext>
            </a:extLst>
          </p:cNvPr>
          <p:cNvSpPr txBox="1"/>
          <p:nvPr/>
        </p:nvSpPr>
        <p:spPr>
          <a:xfrm>
            <a:off x="1216373" y="1320133"/>
            <a:ext cx="9594501" cy="5201424"/>
          </a:xfrm>
          <a:prstGeom prst="rect">
            <a:avLst/>
          </a:prstGeom>
          <a:noFill/>
        </p:spPr>
        <p:txBody>
          <a:bodyPr wrap="square" rtlCol="0">
            <a:spAutoFit/>
          </a:bodyPr>
          <a:lstStyle/>
          <a:p>
            <a:pPr defTabSz="457206">
              <a:spcBef>
                <a:spcPts val="1600"/>
              </a:spcBef>
              <a:defRPr/>
            </a:pPr>
            <a:r>
              <a:rPr lang="en-GB" sz="3000" b="1" u="sng" dirty="0">
                <a:solidFill>
                  <a:prstClr val="black"/>
                </a:solidFill>
                <a:latin typeface="Cambria Math" panose="02040503050406030204" pitchFamily="18" charset="0"/>
                <a:ea typeface="Cambria Math" panose="02040503050406030204" pitchFamily="18" charset="0"/>
              </a:rPr>
              <a:t>Events</a:t>
            </a:r>
          </a:p>
          <a:p>
            <a:pPr marL="285753" indent="-285753" defTabSz="457206">
              <a:spcBef>
                <a:spcPts val="1200"/>
              </a:spcBef>
              <a:buFont typeface="Arial" panose="020B0604020202020204" pitchFamily="34" charset="0"/>
              <a:buChar char="•"/>
              <a:defRPr/>
            </a:pPr>
            <a:r>
              <a:rPr lang="en-GB" sz="2800" dirty="0">
                <a:solidFill>
                  <a:prstClr val="black"/>
                </a:solidFill>
                <a:latin typeface="Cambria Math" panose="02040503050406030204" pitchFamily="18" charset="0"/>
                <a:ea typeface="Cambria Math" panose="02040503050406030204" pitchFamily="18" charset="0"/>
              </a:rPr>
              <a:t>16th Heads of Department Forum hosted by Coventry University: 61 attendees from 42 institutions</a:t>
            </a:r>
          </a:p>
          <a:p>
            <a:pPr marL="285753" indent="-285753">
              <a:spcBef>
                <a:spcPts val="1200"/>
              </a:spcBef>
              <a:buFont typeface="Arial" panose="020B0604020202020204" pitchFamily="34" charset="0"/>
              <a:buChar char="•"/>
              <a:defRPr/>
            </a:pPr>
            <a:r>
              <a:rPr lang="en-GB" sz="2800" dirty="0">
                <a:solidFill>
                  <a:prstClr val="black"/>
                </a:solidFill>
                <a:latin typeface="Cambria Math" panose="02040503050406030204" pitchFamily="18" charset="0"/>
                <a:ea typeface="Cambria Math" panose="02040503050406030204" pitchFamily="18" charset="0"/>
              </a:rPr>
              <a:t>17th Heads of Department Forum on Wednesday 18 March will return to Coventry University</a:t>
            </a:r>
          </a:p>
          <a:p>
            <a:pPr marL="285753" indent="-285753" defTabSz="457206">
              <a:spcBef>
                <a:spcPts val="1200"/>
              </a:spcBef>
              <a:buFont typeface="Arial" panose="020B0604020202020204" pitchFamily="34" charset="0"/>
              <a:buChar char="•"/>
              <a:defRPr/>
            </a:pPr>
            <a:r>
              <a:rPr lang="en-GB" sz="2800" dirty="0">
                <a:solidFill>
                  <a:prstClr val="black"/>
                </a:solidFill>
                <a:latin typeface="Cambria Math" panose="02040503050406030204" pitchFamily="18" charset="0"/>
                <a:ea typeface="Cambria Math" panose="02040503050406030204" pitchFamily="18" charset="0"/>
              </a:rPr>
              <a:t>7 x BASES Division Days, Events and workshops, attended by a total of 229 delegates</a:t>
            </a:r>
          </a:p>
          <a:p>
            <a:pPr marL="285753" indent="-285753" defTabSz="457206">
              <a:spcBef>
                <a:spcPts val="1200"/>
              </a:spcBef>
              <a:buFont typeface="Arial" panose="020B0604020202020204" pitchFamily="34" charset="0"/>
              <a:buChar char="•"/>
              <a:defRPr/>
            </a:pPr>
            <a:r>
              <a:rPr lang="en-GB" sz="2800" dirty="0">
                <a:solidFill>
                  <a:prstClr val="black"/>
                </a:solidFill>
                <a:latin typeface="Cambria Math" panose="02040503050406030204" pitchFamily="18" charset="0"/>
                <a:ea typeface="Cambria Math" panose="02040503050406030204" pitchFamily="18" charset="0"/>
              </a:rPr>
              <a:t>12 x BASES workshops linked with the Supervised Experience programme, attended by 114 delegates</a:t>
            </a:r>
          </a:p>
          <a:p>
            <a:pPr marL="285753" indent="-285753" defTabSz="457206">
              <a:spcBef>
                <a:spcPts val="1200"/>
              </a:spcBef>
              <a:buFont typeface="Arial" panose="020B0604020202020204" pitchFamily="34" charset="0"/>
              <a:buChar char="•"/>
              <a:defRPr/>
            </a:pPr>
            <a:r>
              <a:rPr lang="en-GB" sz="2800" dirty="0">
                <a:solidFill>
                  <a:prstClr val="black"/>
                </a:solidFill>
                <a:latin typeface="Cambria Math" panose="02040503050406030204" pitchFamily="18" charset="0"/>
                <a:ea typeface="Cambria Math" panose="02040503050406030204" pitchFamily="18" charset="0"/>
              </a:rPr>
              <a:t>10 x webinars; 2,714 registered; 830 delegates attended live</a:t>
            </a:r>
          </a:p>
        </p:txBody>
      </p:sp>
      <p:pic>
        <p:nvPicPr>
          <p:cNvPr id="4" name="Picture 3">
            <a:extLst>
              <a:ext uri="{FF2B5EF4-FFF2-40B4-BE49-F238E27FC236}">
                <a16:creationId xmlns:a16="http://schemas.microsoft.com/office/drawing/2014/main" id="{B991A765-9D53-490E-A02D-EDA3CCECFC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92345BE7-F2E3-47D3-8126-B89F338E219A}"/>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70D55229-F84F-43AE-B26B-2FEB47462C4A}"/>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A46D29-CE91-40F5-B432-009B6F33D655}"/>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F0C1986-E1DB-4978-81BA-5EB3E4259AF5}"/>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6199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8FD7-5D1C-4672-B316-DF433D4C2E1C}"/>
              </a:ext>
            </a:extLst>
          </p:cNvPr>
          <p:cNvSpPr>
            <a:spLocks noGrp="1"/>
          </p:cNvSpPr>
          <p:nvPr/>
        </p:nvSpPr>
        <p:spPr bwMode="auto">
          <a:xfrm>
            <a:off x="1197815" y="181155"/>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defTabSz="457206">
              <a:defRPr/>
            </a:pPr>
            <a:r>
              <a:rPr lang="en-GB" sz="4001" dirty="0">
                <a:solidFill>
                  <a:srgbClr val="4472C4">
                    <a:lumMod val="75000"/>
                  </a:srgbClr>
                </a:solidFill>
                <a:latin typeface="Cambria Math" panose="02040503050406030204" pitchFamily="18" charset="0"/>
                <a:ea typeface="Cambria Math" panose="02040503050406030204" pitchFamily="18" charset="0"/>
              </a:rPr>
              <a:t>BASES activities: 2019 in numbers</a:t>
            </a:r>
            <a:endParaRPr lang="en-US" sz="4001" dirty="0">
              <a:solidFill>
                <a:srgbClr val="4472C4">
                  <a:lumMod val="75000"/>
                </a:srgb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AADFDD46-ADDE-4A57-AD27-492B9D776D78}"/>
              </a:ext>
            </a:extLst>
          </p:cNvPr>
          <p:cNvSpPr txBox="1"/>
          <p:nvPr/>
        </p:nvSpPr>
        <p:spPr>
          <a:xfrm>
            <a:off x="1197815" y="1288324"/>
            <a:ext cx="9435402" cy="4288353"/>
          </a:xfrm>
          <a:prstGeom prst="rect">
            <a:avLst/>
          </a:prstGeom>
          <a:noFill/>
        </p:spPr>
        <p:txBody>
          <a:bodyPr wrap="square" rtlCol="0">
            <a:spAutoFit/>
          </a:bodyPr>
          <a:lstStyle/>
          <a:p>
            <a:pPr defTabSz="457206">
              <a:spcBef>
                <a:spcPts val="1200"/>
              </a:spcBef>
              <a:defRPr/>
            </a:pPr>
            <a:r>
              <a:rPr lang="en-GB" sz="3000" b="1" u="sng" dirty="0">
                <a:solidFill>
                  <a:prstClr val="black"/>
                </a:solidFill>
                <a:latin typeface="Cambria Math" panose="02040503050406030204" pitchFamily="18" charset="0"/>
                <a:ea typeface="Cambria Math" panose="02040503050406030204" pitchFamily="18" charset="0"/>
              </a:rPr>
              <a:t>Professional Standards</a:t>
            </a:r>
          </a:p>
          <a:p>
            <a:pPr marL="285753" indent="-285753" defTabSz="457206">
              <a:spcBef>
                <a:spcPts val="1400"/>
              </a:spcBef>
              <a:buFont typeface="Arial" panose="020B0604020202020204" pitchFamily="34" charset="0"/>
              <a:buChar char="•"/>
              <a:defRPr/>
            </a:pPr>
            <a:r>
              <a:rPr lang="en-GB" sz="2800" dirty="0">
                <a:solidFill>
                  <a:prstClr val="black"/>
                </a:solidFill>
                <a:latin typeface="Cambria Math" panose="02040503050406030204" pitchFamily="18" charset="0"/>
                <a:ea typeface="Cambria Math" panose="02040503050406030204" pitchFamily="18" charset="0"/>
              </a:rPr>
              <a:t>338 members hold BASES Sport &amp; Exercise Scientist Accreditation; 197 Chartered Scientists; 48 Certified Exercise Practitioners and 29 HPSA accredited</a:t>
            </a:r>
          </a:p>
          <a:p>
            <a:pPr marL="285753" indent="-285753">
              <a:spcBef>
                <a:spcPts val="1400"/>
              </a:spcBef>
              <a:buFont typeface="Arial" panose="020B0604020202020204" pitchFamily="34" charset="0"/>
              <a:buChar char="•"/>
              <a:defRPr/>
            </a:pPr>
            <a:r>
              <a:rPr lang="en-GB" sz="2800" dirty="0">
                <a:solidFill>
                  <a:prstClr val="black"/>
                </a:solidFill>
                <a:latin typeface="Cambria Math" panose="02040503050406030204" pitchFamily="18" charset="0"/>
                <a:ea typeface="Cambria Math" panose="02040503050406030204" pitchFamily="18" charset="0"/>
              </a:rPr>
              <a:t>139 members are undertaking Supervised Experience</a:t>
            </a:r>
          </a:p>
          <a:p>
            <a:pPr marL="285753" indent="-285753" defTabSz="457206">
              <a:spcBef>
                <a:spcPts val="1400"/>
              </a:spcBef>
              <a:buFont typeface="Arial" panose="020B0604020202020204" pitchFamily="34" charset="0"/>
              <a:buChar char="•"/>
              <a:defRPr/>
            </a:pPr>
            <a:r>
              <a:rPr lang="en-GB" sz="2800" dirty="0">
                <a:solidFill>
                  <a:prstClr val="black"/>
                </a:solidFill>
                <a:latin typeface="Cambria Math" panose="02040503050406030204" pitchFamily="18" charset="0"/>
                <a:ea typeface="Cambria Math" panose="02040503050406030204" pitchFamily="18" charset="0"/>
              </a:rPr>
              <a:t>21 accredited physiology laboratories</a:t>
            </a:r>
          </a:p>
          <a:p>
            <a:pPr marL="285753" indent="-285753" defTabSz="457206">
              <a:spcBef>
                <a:spcPts val="1400"/>
              </a:spcBef>
              <a:buFont typeface="Arial" panose="020B0604020202020204" pitchFamily="34" charset="0"/>
              <a:buChar char="•"/>
              <a:defRPr/>
            </a:pPr>
            <a:r>
              <a:rPr lang="en-GB" sz="2800" dirty="0">
                <a:solidFill>
                  <a:prstClr val="black"/>
                </a:solidFill>
                <a:latin typeface="Cambria Math" panose="02040503050406030204" pitchFamily="18" charset="0"/>
                <a:ea typeface="Cambria Math" panose="02040503050406030204" pitchFamily="18" charset="0"/>
              </a:rPr>
              <a:t>62 BUES endorsed courses at 44 UK Higher Education Institutions</a:t>
            </a:r>
          </a:p>
        </p:txBody>
      </p:sp>
      <p:pic>
        <p:nvPicPr>
          <p:cNvPr id="4" name="Picture 3">
            <a:extLst>
              <a:ext uri="{FF2B5EF4-FFF2-40B4-BE49-F238E27FC236}">
                <a16:creationId xmlns:a16="http://schemas.microsoft.com/office/drawing/2014/main" id="{C56AD9B6-C5D1-4336-8F59-188BC8BC6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185" y="95431"/>
            <a:ext cx="1063811" cy="1132692"/>
          </a:xfrm>
          <a:prstGeom prst="rect">
            <a:avLst/>
          </a:prstGeom>
        </p:spPr>
      </p:pic>
      <p:grpSp>
        <p:nvGrpSpPr>
          <p:cNvPr id="5" name="Group 4">
            <a:extLst>
              <a:ext uri="{FF2B5EF4-FFF2-40B4-BE49-F238E27FC236}">
                <a16:creationId xmlns:a16="http://schemas.microsoft.com/office/drawing/2014/main" id="{C8CDD6A0-000C-41A9-9A18-DF85C34E5C4D}"/>
              </a:ext>
            </a:extLst>
          </p:cNvPr>
          <p:cNvGrpSpPr/>
          <p:nvPr/>
        </p:nvGrpSpPr>
        <p:grpSpPr>
          <a:xfrm>
            <a:off x="-1" y="1056095"/>
            <a:ext cx="10810875" cy="193554"/>
            <a:chOff x="0" y="1056095"/>
            <a:chExt cx="8793126" cy="90000"/>
          </a:xfrm>
        </p:grpSpPr>
        <p:cxnSp>
          <p:nvCxnSpPr>
            <p:cNvPr id="6" name="Straight Connector 5">
              <a:extLst>
                <a:ext uri="{FF2B5EF4-FFF2-40B4-BE49-F238E27FC236}">
                  <a16:creationId xmlns:a16="http://schemas.microsoft.com/office/drawing/2014/main" id="{5A7137BC-3C1F-46AE-9708-6FF3B21B5E01}"/>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397F1E-F32B-489B-A827-24A9FF69D847}"/>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A54FEBA-55AC-4397-A3A6-CEF4BFAD5209}"/>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264416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3691</TotalTime>
  <Words>1441</Words>
  <Application>Microsoft Office PowerPoint</Application>
  <PresentationFormat>Widescreen</PresentationFormat>
  <Paragraphs>163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Holden</dc:creator>
  <cp:lastModifiedBy>Tom Holden</cp:lastModifiedBy>
  <cp:revision>109</cp:revision>
  <cp:lastPrinted>2019-11-05T16:14:14Z</cp:lastPrinted>
  <dcterms:created xsi:type="dcterms:W3CDTF">2017-09-15T12:50:31Z</dcterms:created>
  <dcterms:modified xsi:type="dcterms:W3CDTF">2019-11-19T13:17:54Z</dcterms:modified>
</cp:coreProperties>
</file>